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709" r:id="rId2"/>
  </p:sldMasterIdLst>
  <p:notesMasterIdLst>
    <p:notesMasterId r:id="rId22"/>
  </p:notesMasterIdLst>
  <p:sldIdLst>
    <p:sldId id="257" r:id="rId3"/>
    <p:sldId id="361" r:id="rId4"/>
    <p:sldId id="362" r:id="rId5"/>
    <p:sldId id="370" r:id="rId6"/>
    <p:sldId id="363" r:id="rId7"/>
    <p:sldId id="364" r:id="rId8"/>
    <p:sldId id="365" r:id="rId9"/>
    <p:sldId id="366" r:id="rId10"/>
    <p:sldId id="367" r:id="rId11"/>
    <p:sldId id="368" r:id="rId12"/>
    <p:sldId id="372" r:id="rId13"/>
    <p:sldId id="369" r:id="rId14"/>
    <p:sldId id="371" r:id="rId15"/>
    <p:sldId id="373" r:id="rId16"/>
    <p:sldId id="374" r:id="rId17"/>
    <p:sldId id="375" r:id="rId18"/>
    <p:sldId id="376" r:id="rId19"/>
    <p:sldId id="377" r:id="rId20"/>
    <p:sldId id="378" r:id="rId2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F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74C89-76D9-4168-AF35-EF7CFF75A714}" v="19" dt="2020-09-02T10:15:52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0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Pasquier" userId="65a57d93-3594-4ade-85de-8647ad8982c6" providerId="ADAL" clId="{6BD74C89-76D9-4168-AF35-EF7CFF75A714}"/>
    <pc:docChg chg="undo custSel addSld delSld modSld">
      <pc:chgData name="Thomas Pasquier" userId="65a57d93-3594-4ade-85de-8647ad8982c6" providerId="ADAL" clId="{6BD74C89-76D9-4168-AF35-EF7CFF75A714}" dt="2020-09-14T11:48:31.578" v="1451"/>
      <pc:docMkLst>
        <pc:docMk/>
      </pc:docMkLst>
      <pc:sldChg chg="modSp mod">
        <pc:chgData name="Thomas Pasquier" userId="65a57d93-3594-4ade-85de-8647ad8982c6" providerId="ADAL" clId="{6BD74C89-76D9-4168-AF35-EF7CFF75A714}" dt="2020-09-02T09:07:20.067" v="42" actId="6549"/>
        <pc:sldMkLst>
          <pc:docMk/>
          <pc:sldMk cId="2375385487" sldId="361"/>
        </pc:sldMkLst>
        <pc:spChg chg="mod">
          <ac:chgData name="Thomas Pasquier" userId="65a57d93-3594-4ade-85de-8647ad8982c6" providerId="ADAL" clId="{6BD74C89-76D9-4168-AF35-EF7CFF75A714}" dt="2020-09-02T09:07:20.067" v="42" actId="6549"/>
          <ac:spMkLst>
            <pc:docMk/>
            <pc:sldMk cId="2375385487" sldId="361"/>
            <ac:spMk id="4" creationId="{064D8D26-B133-4846-8DD0-D46F81284C5A}"/>
          </ac:spMkLst>
        </pc:spChg>
      </pc:sldChg>
      <pc:sldChg chg="addSp delSp modSp new mod modClrScheme chgLayout">
        <pc:chgData name="Thomas Pasquier" userId="65a57d93-3594-4ade-85de-8647ad8982c6" providerId="ADAL" clId="{6BD74C89-76D9-4168-AF35-EF7CFF75A714}" dt="2020-09-02T09:47:08.545" v="313" actId="20577"/>
        <pc:sldMkLst>
          <pc:docMk/>
          <pc:sldMk cId="694844021" sldId="362"/>
        </pc:sldMkLst>
        <pc:spChg chg="del mod ord">
          <ac:chgData name="Thomas Pasquier" userId="65a57d93-3594-4ade-85de-8647ad8982c6" providerId="ADAL" clId="{6BD74C89-76D9-4168-AF35-EF7CFF75A714}" dt="2020-09-02T09:42:41.704" v="45" actId="700"/>
          <ac:spMkLst>
            <pc:docMk/>
            <pc:sldMk cId="694844021" sldId="362"/>
            <ac:spMk id="2" creationId="{4E65312A-FA73-43D7-8A7C-13DE0EE5B198}"/>
          </ac:spMkLst>
        </pc:spChg>
        <pc:spChg chg="del mod ord">
          <ac:chgData name="Thomas Pasquier" userId="65a57d93-3594-4ade-85de-8647ad8982c6" providerId="ADAL" clId="{6BD74C89-76D9-4168-AF35-EF7CFF75A714}" dt="2020-09-02T09:42:41.704" v="45" actId="700"/>
          <ac:spMkLst>
            <pc:docMk/>
            <pc:sldMk cId="694844021" sldId="362"/>
            <ac:spMk id="3" creationId="{2682EC2F-2C73-47D0-8EA2-08394A69698C}"/>
          </ac:spMkLst>
        </pc:spChg>
        <pc:spChg chg="add mod ord">
          <ac:chgData name="Thomas Pasquier" userId="65a57d93-3594-4ade-85de-8647ad8982c6" providerId="ADAL" clId="{6BD74C89-76D9-4168-AF35-EF7CFF75A714}" dt="2020-09-02T09:42:46.259" v="59" actId="20577"/>
          <ac:spMkLst>
            <pc:docMk/>
            <pc:sldMk cId="694844021" sldId="362"/>
            <ac:spMk id="4" creationId="{04C84AF9-DA12-456D-A99E-D103E336A0A0}"/>
          </ac:spMkLst>
        </pc:spChg>
        <pc:spChg chg="add mod ord">
          <ac:chgData name="Thomas Pasquier" userId="65a57d93-3594-4ade-85de-8647ad8982c6" providerId="ADAL" clId="{6BD74C89-76D9-4168-AF35-EF7CFF75A714}" dt="2020-09-02T09:47:08.545" v="313" actId="20577"/>
          <ac:spMkLst>
            <pc:docMk/>
            <pc:sldMk cId="694844021" sldId="362"/>
            <ac:spMk id="5" creationId="{147A8436-A8C6-4FCA-A750-0F44252E690D}"/>
          </ac:spMkLst>
        </pc:sp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898831132" sldId="362"/>
        </pc:sldMkLst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129483875" sldId="363"/>
        </pc:sldMkLst>
      </pc:sldChg>
      <pc:sldChg chg="addSp delSp modSp new mod">
        <pc:chgData name="Thomas Pasquier" userId="65a57d93-3594-4ade-85de-8647ad8982c6" providerId="ADAL" clId="{6BD74C89-76D9-4168-AF35-EF7CFF75A714}" dt="2020-09-02T09:48:01.149" v="342" actId="1076"/>
        <pc:sldMkLst>
          <pc:docMk/>
          <pc:sldMk cId="853934146" sldId="363"/>
        </pc:sldMkLst>
        <pc:spChg chg="mod">
          <ac:chgData name="Thomas Pasquier" userId="65a57d93-3594-4ade-85de-8647ad8982c6" providerId="ADAL" clId="{6BD74C89-76D9-4168-AF35-EF7CFF75A714}" dt="2020-09-02T09:47:15.880" v="328" actId="20577"/>
          <ac:spMkLst>
            <pc:docMk/>
            <pc:sldMk cId="853934146" sldId="363"/>
            <ac:spMk id="2" creationId="{FD20298F-751E-4965-BF45-C1A2E822F6D9}"/>
          </ac:spMkLst>
        </pc:spChg>
        <pc:spChg chg="del">
          <ac:chgData name="Thomas Pasquier" userId="65a57d93-3594-4ade-85de-8647ad8982c6" providerId="ADAL" clId="{6BD74C89-76D9-4168-AF35-EF7CFF75A714}" dt="2020-09-02T09:47:24.514" v="329" actId="478"/>
          <ac:spMkLst>
            <pc:docMk/>
            <pc:sldMk cId="853934146" sldId="363"/>
            <ac:spMk id="3" creationId="{DD3B83E7-1823-4E0C-AD8B-01CC984DB407}"/>
          </ac:spMkLst>
        </pc:spChg>
        <pc:spChg chg="add mod">
          <ac:chgData name="Thomas Pasquier" userId="65a57d93-3594-4ade-85de-8647ad8982c6" providerId="ADAL" clId="{6BD74C89-76D9-4168-AF35-EF7CFF75A714}" dt="2020-09-02T09:48:01.149" v="342" actId="1076"/>
          <ac:spMkLst>
            <pc:docMk/>
            <pc:sldMk cId="853934146" sldId="363"/>
            <ac:spMk id="4" creationId="{3E48CF08-1FF8-4269-8821-4E7145936E90}"/>
          </ac:spMkLst>
        </pc:spChg>
      </pc:sldChg>
      <pc:sldChg chg="addSp modSp add mod">
        <pc:chgData name="Thomas Pasquier" userId="65a57d93-3594-4ade-85de-8647ad8982c6" providerId="ADAL" clId="{6BD74C89-76D9-4168-AF35-EF7CFF75A714}" dt="2020-09-02T09:48:41.127" v="348" actId="14100"/>
        <pc:sldMkLst>
          <pc:docMk/>
          <pc:sldMk cId="471557899" sldId="364"/>
        </pc:sldMkLst>
        <pc:spChg chg="add mod">
          <ac:chgData name="Thomas Pasquier" userId="65a57d93-3594-4ade-85de-8647ad8982c6" providerId="ADAL" clId="{6BD74C89-76D9-4168-AF35-EF7CFF75A714}" dt="2020-09-02T09:48:41.127" v="348" actId="14100"/>
          <ac:spMkLst>
            <pc:docMk/>
            <pc:sldMk cId="471557899" sldId="364"/>
            <ac:spMk id="3" creationId="{935CAAAF-B7E4-4DBF-BD8C-BA53FFF6F56D}"/>
          </ac:spMkLst>
        </pc:sp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3731856780" sldId="364"/>
        </pc:sldMkLst>
      </pc:sldChg>
      <pc:sldChg chg="addSp modSp add mod">
        <pc:chgData name="Thomas Pasquier" userId="65a57d93-3594-4ade-85de-8647ad8982c6" providerId="ADAL" clId="{6BD74C89-76D9-4168-AF35-EF7CFF75A714}" dt="2020-09-02T09:49:49.903" v="360" actId="208"/>
        <pc:sldMkLst>
          <pc:docMk/>
          <pc:sldMk cId="3438766355" sldId="365"/>
        </pc:sldMkLst>
        <pc:spChg chg="add mod">
          <ac:chgData name="Thomas Pasquier" userId="65a57d93-3594-4ade-85de-8647ad8982c6" providerId="ADAL" clId="{6BD74C89-76D9-4168-AF35-EF7CFF75A714}" dt="2020-09-02T09:49:49.903" v="360" actId="208"/>
          <ac:spMkLst>
            <pc:docMk/>
            <pc:sldMk cId="3438766355" sldId="365"/>
            <ac:spMk id="9" creationId="{CB83F78D-D611-436E-BDEC-193A6F7E3B80}"/>
          </ac:spMkLst>
        </pc:spChg>
        <pc:picChg chg="add mod">
          <ac:chgData name="Thomas Pasquier" userId="65a57d93-3594-4ade-85de-8647ad8982c6" providerId="ADAL" clId="{6BD74C89-76D9-4168-AF35-EF7CFF75A714}" dt="2020-09-02T09:49:12.802" v="353" actId="27614"/>
          <ac:picMkLst>
            <pc:docMk/>
            <pc:sldMk cId="3438766355" sldId="365"/>
            <ac:picMk id="6" creationId="{4677B5B0-E782-4EDD-911A-27D63912FDEB}"/>
          </ac:picMkLst>
        </pc:picChg>
        <pc:cxnChg chg="add mod">
          <ac:chgData name="Thomas Pasquier" userId="65a57d93-3594-4ade-85de-8647ad8982c6" providerId="ADAL" clId="{6BD74C89-76D9-4168-AF35-EF7CFF75A714}" dt="2020-09-02T09:49:34.442" v="357" actId="1582"/>
          <ac:cxnSpMkLst>
            <pc:docMk/>
            <pc:sldMk cId="3438766355" sldId="365"/>
            <ac:cxnSpMk id="8" creationId="{BAFB166E-C438-4F0D-9ABD-EDC73C8A63DD}"/>
          </ac:cxnSpMkLst>
        </pc:cxn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3836569670" sldId="365"/>
        </pc:sldMkLst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1722304630" sldId="366"/>
        </pc:sldMkLst>
      </pc:sldChg>
      <pc:sldChg chg="addSp modSp add mod">
        <pc:chgData name="Thomas Pasquier" userId="65a57d93-3594-4ade-85de-8647ad8982c6" providerId="ADAL" clId="{6BD74C89-76D9-4168-AF35-EF7CFF75A714}" dt="2020-09-02T09:54:54.216" v="419" actId="20577"/>
        <pc:sldMkLst>
          <pc:docMk/>
          <pc:sldMk cId="3701396348" sldId="366"/>
        </pc:sldMkLst>
        <pc:spChg chg="add mod">
          <ac:chgData name="Thomas Pasquier" userId="65a57d93-3594-4ade-85de-8647ad8982c6" providerId="ADAL" clId="{6BD74C89-76D9-4168-AF35-EF7CFF75A714}" dt="2020-09-02T09:54:54.216" v="419" actId="20577"/>
          <ac:spMkLst>
            <pc:docMk/>
            <pc:sldMk cId="3701396348" sldId="366"/>
            <ac:spMk id="5" creationId="{9A7A8679-3704-4586-A9B9-0838DECD47E8}"/>
          </ac:spMkLst>
        </pc:sp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2028455272" sldId="367"/>
        </pc:sldMkLst>
      </pc:sldChg>
      <pc:sldChg chg="addSp delSp modSp add mod">
        <pc:chgData name="Thomas Pasquier" userId="65a57d93-3594-4ade-85de-8647ad8982c6" providerId="ADAL" clId="{6BD74C89-76D9-4168-AF35-EF7CFF75A714}" dt="2020-09-14T11:48:25.044" v="1450" actId="20577"/>
        <pc:sldMkLst>
          <pc:docMk/>
          <pc:sldMk cId="3467758433" sldId="367"/>
        </pc:sldMkLst>
        <pc:spChg chg="mod">
          <ac:chgData name="Thomas Pasquier" userId="65a57d93-3594-4ade-85de-8647ad8982c6" providerId="ADAL" clId="{6BD74C89-76D9-4168-AF35-EF7CFF75A714}" dt="2020-09-14T11:48:25.044" v="1450" actId="20577"/>
          <ac:spMkLst>
            <pc:docMk/>
            <pc:sldMk cId="3467758433" sldId="367"/>
            <ac:spMk id="2" creationId="{FD20298F-751E-4965-BF45-C1A2E822F6D9}"/>
          </ac:spMkLst>
        </pc:spChg>
        <pc:spChg chg="del">
          <ac:chgData name="Thomas Pasquier" userId="65a57d93-3594-4ade-85de-8647ad8982c6" providerId="ADAL" clId="{6BD74C89-76D9-4168-AF35-EF7CFF75A714}" dt="2020-09-02T09:55:14.880" v="422" actId="478"/>
          <ac:spMkLst>
            <pc:docMk/>
            <pc:sldMk cId="3467758433" sldId="367"/>
            <ac:spMk id="5" creationId="{9A7A8679-3704-4586-A9B9-0838DECD47E8}"/>
          </ac:spMkLst>
        </pc:spChg>
        <pc:spChg chg="add del">
          <ac:chgData name="Thomas Pasquier" userId="65a57d93-3594-4ade-85de-8647ad8982c6" providerId="ADAL" clId="{6BD74C89-76D9-4168-AF35-EF7CFF75A714}" dt="2020-09-02T09:55:35.101" v="429" actId="11529"/>
          <ac:spMkLst>
            <pc:docMk/>
            <pc:sldMk cId="3467758433" sldId="367"/>
            <ac:spMk id="7" creationId="{DEA8807C-74FD-4278-A7D6-B62DB46B76C9}"/>
          </ac:spMkLst>
        </pc:spChg>
        <pc:spChg chg="mod">
          <ac:chgData name="Thomas Pasquier" userId="65a57d93-3594-4ade-85de-8647ad8982c6" providerId="ADAL" clId="{6BD74C89-76D9-4168-AF35-EF7CFF75A714}" dt="2020-09-02T09:55:56.722" v="438" actId="1076"/>
          <ac:spMkLst>
            <pc:docMk/>
            <pc:sldMk cId="3467758433" sldId="367"/>
            <ac:spMk id="9" creationId="{CB83F78D-D611-436E-BDEC-193A6F7E3B80}"/>
          </ac:spMkLst>
        </pc:spChg>
        <pc:picChg chg="mod">
          <ac:chgData name="Thomas Pasquier" userId="65a57d93-3594-4ade-85de-8647ad8982c6" providerId="ADAL" clId="{6BD74C89-76D9-4168-AF35-EF7CFF75A714}" dt="2020-09-02T09:55:58.882" v="439" actId="1076"/>
          <ac:picMkLst>
            <pc:docMk/>
            <pc:sldMk cId="3467758433" sldId="367"/>
            <ac:picMk id="6" creationId="{4677B5B0-E782-4EDD-911A-27D63912FDEB}"/>
          </ac:picMkLst>
        </pc:picChg>
        <pc:cxnChg chg="add del mod">
          <ac:chgData name="Thomas Pasquier" userId="65a57d93-3594-4ade-85de-8647ad8982c6" providerId="ADAL" clId="{6BD74C89-76D9-4168-AF35-EF7CFF75A714}" dt="2020-09-02T09:55:54.050" v="437" actId="14100"/>
          <ac:cxnSpMkLst>
            <pc:docMk/>
            <pc:sldMk cId="3467758433" sldId="367"/>
            <ac:cxnSpMk id="8" creationId="{BAFB166E-C438-4F0D-9ABD-EDC73C8A63DD}"/>
          </ac:cxnSpMkLst>
        </pc:cxn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941356834" sldId="368"/>
        </pc:sldMkLst>
      </pc:sldChg>
      <pc:sldChg chg="addSp modSp add mod">
        <pc:chgData name="Thomas Pasquier" userId="65a57d93-3594-4ade-85de-8647ad8982c6" providerId="ADAL" clId="{6BD74C89-76D9-4168-AF35-EF7CFF75A714}" dt="2020-09-14T11:48:31.578" v="1451"/>
        <pc:sldMkLst>
          <pc:docMk/>
          <pc:sldMk cId="4276838678" sldId="368"/>
        </pc:sldMkLst>
        <pc:spChg chg="mod">
          <ac:chgData name="Thomas Pasquier" userId="65a57d93-3594-4ade-85de-8647ad8982c6" providerId="ADAL" clId="{6BD74C89-76D9-4168-AF35-EF7CFF75A714}" dt="2020-09-14T11:48:31.578" v="1451"/>
          <ac:spMkLst>
            <pc:docMk/>
            <pc:sldMk cId="4276838678" sldId="368"/>
            <ac:spMk id="2" creationId="{FD20298F-751E-4965-BF45-C1A2E822F6D9}"/>
          </ac:spMkLst>
        </pc:spChg>
        <pc:spChg chg="add mod">
          <ac:chgData name="Thomas Pasquier" userId="65a57d93-3594-4ade-85de-8647ad8982c6" providerId="ADAL" clId="{6BD74C89-76D9-4168-AF35-EF7CFF75A714}" dt="2020-09-02T09:56:24.010" v="480" actId="20577"/>
          <ac:spMkLst>
            <pc:docMk/>
            <pc:sldMk cId="4276838678" sldId="368"/>
            <ac:spMk id="5" creationId="{2C231BF0-3B23-4702-BBC3-E8C847793AFF}"/>
          </ac:spMkLst>
        </pc:spChg>
      </pc:sldChg>
      <pc:sldChg chg="modSp new mod">
        <pc:chgData name="Thomas Pasquier" userId="65a57d93-3594-4ade-85de-8647ad8982c6" providerId="ADAL" clId="{6BD74C89-76D9-4168-AF35-EF7CFF75A714}" dt="2020-09-02T10:04:54.591" v="1169" actId="20577"/>
        <pc:sldMkLst>
          <pc:docMk/>
          <pc:sldMk cId="677847710" sldId="369"/>
        </pc:sldMkLst>
        <pc:spChg chg="mod">
          <ac:chgData name="Thomas Pasquier" userId="65a57d93-3594-4ade-85de-8647ad8982c6" providerId="ADAL" clId="{6BD74C89-76D9-4168-AF35-EF7CFF75A714}" dt="2020-09-02T10:04:54.591" v="1169" actId="20577"/>
          <ac:spMkLst>
            <pc:docMk/>
            <pc:sldMk cId="677847710" sldId="369"/>
            <ac:spMk id="2" creationId="{E96720F4-7F28-4743-B64E-132E34A678C9}"/>
          </ac:spMkLst>
        </pc:spChg>
        <pc:spChg chg="mod">
          <ac:chgData name="Thomas Pasquier" userId="65a57d93-3594-4ade-85de-8647ad8982c6" providerId="ADAL" clId="{6BD74C89-76D9-4168-AF35-EF7CFF75A714}" dt="2020-09-02T10:03:37.489" v="1145" actId="20577"/>
          <ac:spMkLst>
            <pc:docMk/>
            <pc:sldMk cId="677847710" sldId="369"/>
            <ac:spMk id="3" creationId="{376EBF4C-E251-4773-A1D4-FBD37762AA4E}"/>
          </ac:spMkLst>
        </pc:sp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706578797" sldId="369"/>
        </pc:sldMkLst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3170944832" sldId="370"/>
        </pc:sldMkLst>
      </pc:sldChg>
      <pc:sldChg chg="addSp delSp modSp new mod modClrScheme chgLayout">
        <pc:chgData name="Thomas Pasquier" userId="65a57d93-3594-4ade-85de-8647ad8982c6" providerId="ADAL" clId="{6BD74C89-76D9-4168-AF35-EF7CFF75A714}" dt="2020-09-02T09:58:20.140" v="540" actId="20577"/>
        <pc:sldMkLst>
          <pc:docMk/>
          <pc:sldMk cId="3993338792" sldId="370"/>
        </pc:sldMkLst>
        <pc:spChg chg="del mod ord">
          <ac:chgData name="Thomas Pasquier" userId="65a57d93-3594-4ade-85de-8647ad8982c6" providerId="ADAL" clId="{6BD74C89-76D9-4168-AF35-EF7CFF75A714}" dt="2020-09-02T09:57:51.834" v="495" actId="700"/>
          <ac:spMkLst>
            <pc:docMk/>
            <pc:sldMk cId="3993338792" sldId="370"/>
            <ac:spMk id="2" creationId="{61AF7E4C-012C-4469-98B8-9057A895DEBA}"/>
          </ac:spMkLst>
        </pc:spChg>
        <pc:spChg chg="del mod ord">
          <ac:chgData name="Thomas Pasquier" userId="65a57d93-3594-4ade-85de-8647ad8982c6" providerId="ADAL" clId="{6BD74C89-76D9-4168-AF35-EF7CFF75A714}" dt="2020-09-02T09:57:51.834" v="495" actId="700"/>
          <ac:spMkLst>
            <pc:docMk/>
            <pc:sldMk cId="3993338792" sldId="370"/>
            <ac:spMk id="3" creationId="{DC6D8EED-5704-4A49-8404-D59E0319686F}"/>
          </ac:spMkLst>
        </pc:spChg>
        <pc:spChg chg="add mod ord">
          <ac:chgData name="Thomas Pasquier" userId="65a57d93-3594-4ade-85de-8647ad8982c6" providerId="ADAL" clId="{6BD74C89-76D9-4168-AF35-EF7CFF75A714}" dt="2020-09-02T09:58:06.240" v="520" actId="255"/>
          <ac:spMkLst>
            <pc:docMk/>
            <pc:sldMk cId="3993338792" sldId="370"/>
            <ac:spMk id="4" creationId="{CF22C954-1CEA-4BD1-967E-ADE8E58014B8}"/>
          </ac:spMkLst>
        </pc:spChg>
        <pc:spChg chg="add mod ord">
          <ac:chgData name="Thomas Pasquier" userId="65a57d93-3594-4ade-85de-8647ad8982c6" providerId="ADAL" clId="{6BD74C89-76D9-4168-AF35-EF7CFF75A714}" dt="2020-09-02T09:58:20.140" v="540" actId="20577"/>
          <ac:spMkLst>
            <pc:docMk/>
            <pc:sldMk cId="3993338792" sldId="370"/>
            <ac:spMk id="5" creationId="{B95EB842-A91B-4AE7-B213-1E784CF45C7D}"/>
          </ac:spMkLst>
        </pc:sp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1381126486" sldId="371"/>
        </pc:sldMkLst>
      </pc:sldChg>
      <pc:sldChg chg="addSp delSp modSp new mod">
        <pc:chgData name="Thomas Pasquier" userId="65a57d93-3594-4ade-85de-8647ad8982c6" providerId="ADAL" clId="{6BD74C89-76D9-4168-AF35-EF7CFF75A714}" dt="2020-09-02T10:11:18.920" v="1325" actId="478"/>
        <pc:sldMkLst>
          <pc:docMk/>
          <pc:sldMk cId="2292515070" sldId="371"/>
        </pc:sldMkLst>
        <pc:spChg chg="mod">
          <ac:chgData name="Thomas Pasquier" userId="65a57d93-3594-4ade-85de-8647ad8982c6" providerId="ADAL" clId="{6BD74C89-76D9-4168-AF35-EF7CFF75A714}" dt="2020-09-02T10:06:03.347" v="1234" actId="20577"/>
          <ac:spMkLst>
            <pc:docMk/>
            <pc:sldMk cId="2292515070" sldId="371"/>
            <ac:spMk id="2" creationId="{CFE8D330-2F7C-4286-980E-D550D354917F}"/>
          </ac:spMkLst>
        </pc:spChg>
        <pc:spChg chg="mod">
          <ac:chgData name="Thomas Pasquier" userId="65a57d93-3594-4ade-85de-8647ad8982c6" providerId="ADAL" clId="{6BD74C89-76D9-4168-AF35-EF7CFF75A714}" dt="2020-09-02T10:06:38.143" v="1312" actId="20577"/>
          <ac:spMkLst>
            <pc:docMk/>
            <pc:sldMk cId="2292515070" sldId="371"/>
            <ac:spMk id="3" creationId="{B70F0FAC-325C-495F-B6AF-16BDA23DDB16}"/>
          </ac:spMkLst>
        </pc:spChg>
        <pc:spChg chg="add mod">
          <ac:chgData name="Thomas Pasquier" userId="65a57d93-3594-4ade-85de-8647ad8982c6" providerId="ADAL" clId="{6BD74C89-76D9-4168-AF35-EF7CFF75A714}" dt="2020-09-02T10:06:56.265" v="1314" actId="1076"/>
          <ac:spMkLst>
            <pc:docMk/>
            <pc:sldMk cId="2292515070" sldId="371"/>
            <ac:spMk id="4" creationId="{77CD7EDF-E0FD-47E8-B246-2759A75D14CA}"/>
          </ac:spMkLst>
        </pc:spChg>
        <pc:spChg chg="add mod">
          <ac:chgData name="Thomas Pasquier" userId="65a57d93-3594-4ade-85de-8647ad8982c6" providerId="ADAL" clId="{6BD74C89-76D9-4168-AF35-EF7CFF75A714}" dt="2020-09-02T10:06:56.265" v="1314" actId="1076"/>
          <ac:spMkLst>
            <pc:docMk/>
            <pc:sldMk cId="2292515070" sldId="371"/>
            <ac:spMk id="5" creationId="{AEC1094A-CE38-49A6-8B38-857FA556EE18}"/>
          </ac:spMkLst>
        </pc:spChg>
        <pc:spChg chg="add mod">
          <ac:chgData name="Thomas Pasquier" userId="65a57d93-3594-4ade-85de-8647ad8982c6" providerId="ADAL" clId="{6BD74C89-76D9-4168-AF35-EF7CFF75A714}" dt="2020-09-02T10:06:56.265" v="1314" actId="1076"/>
          <ac:spMkLst>
            <pc:docMk/>
            <pc:sldMk cId="2292515070" sldId="371"/>
            <ac:spMk id="8" creationId="{63DBE432-301D-4458-BCD2-210364DD3E80}"/>
          </ac:spMkLst>
        </pc:spChg>
        <pc:spChg chg="add del mod">
          <ac:chgData name="Thomas Pasquier" userId="65a57d93-3594-4ade-85de-8647ad8982c6" providerId="ADAL" clId="{6BD74C89-76D9-4168-AF35-EF7CFF75A714}" dt="2020-09-02T10:08:00.048" v="1319" actId="478"/>
          <ac:spMkLst>
            <pc:docMk/>
            <pc:sldMk cId="2292515070" sldId="371"/>
            <ac:spMk id="9" creationId="{E1291916-37CC-42D9-9938-9F659C55075D}"/>
          </ac:spMkLst>
        </pc:spChg>
        <pc:picChg chg="add mod">
          <ac:chgData name="Thomas Pasquier" userId="65a57d93-3594-4ade-85de-8647ad8982c6" providerId="ADAL" clId="{6BD74C89-76D9-4168-AF35-EF7CFF75A714}" dt="2020-09-02T10:07:05.745" v="1315" actId="1076"/>
          <ac:picMkLst>
            <pc:docMk/>
            <pc:sldMk cId="2292515070" sldId="371"/>
            <ac:picMk id="6" creationId="{6519EF9C-3443-4BC0-9087-27D0892244B7}"/>
          </ac:picMkLst>
        </pc:picChg>
        <pc:picChg chg="add del mod">
          <ac:chgData name="Thomas Pasquier" userId="65a57d93-3594-4ade-85de-8647ad8982c6" providerId="ADAL" clId="{6BD74C89-76D9-4168-AF35-EF7CFF75A714}" dt="2020-09-02T10:11:18.920" v="1325" actId="478"/>
          <ac:picMkLst>
            <pc:docMk/>
            <pc:sldMk cId="2292515070" sldId="371"/>
            <ac:picMk id="11" creationId="{EDFD08B1-9A88-45D7-8B99-CC657AC1B1AD}"/>
          </ac:picMkLst>
        </pc:picChg>
        <pc:cxnChg chg="add mod">
          <ac:chgData name="Thomas Pasquier" userId="65a57d93-3594-4ade-85de-8647ad8982c6" providerId="ADAL" clId="{6BD74C89-76D9-4168-AF35-EF7CFF75A714}" dt="2020-09-02T10:06:56.265" v="1314" actId="1076"/>
          <ac:cxnSpMkLst>
            <pc:docMk/>
            <pc:sldMk cId="2292515070" sldId="371"/>
            <ac:cxnSpMk id="7" creationId="{39FCECF4-8D8E-4E3F-B7FE-128FC6C25EFB}"/>
          </ac:cxnSpMkLst>
        </pc:cxn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1085920982" sldId="372"/>
        </pc:sldMkLst>
      </pc:sldChg>
      <pc:sldChg chg="addSp delSp modSp new mod modClrScheme chgLayout">
        <pc:chgData name="Thomas Pasquier" userId="65a57d93-3594-4ade-85de-8647ad8982c6" providerId="ADAL" clId="{6BD74C89-76D9-4168-AF35-EF7CFF75A714}" dt="2020-09-02T10:05:46.004" v="1199" actId="478"/>
        <pc:sldMkLst>
          <pc:docMk/>
          <pc:sldMk cId="2302777902" sldId="372"/>
        </pc:sldMkLst>
        <pc:spChg chg="del mod ord">
          <ac:chgData name="Thomas Pasquier" userId="65a57d93-3594-4ade-85de-8647ad8982c6" providerId="ADAL" clId="{6BD74C89-76D9-4168-AF35-EF7CFF75A714}" dt="2020-09-02T10:05:11.009" v="1171" actId="700"/>
          <ac:spMkLst>
            <pc:docMk/>
            <pc:sldMk cId="2302777902" sldId="372"/>
            <ac:spMk id="2" creationId="{61C90583-9474-40A7-97EB-0D50E07651B1}"/>
          </ac:spMkLst>
        </pc:spChg>
        <pc:spChg chg="del mod ord">
          <ac:chgData name="Thomas Pasquier" userId="65a57d93-3594-4ade-85de-8647ad8982c6" providerId="ADAL" clId="{6BD74C89-76D9-4168-AF35-EF7CFF75A714}" dt="2020-09-02T10:05:11.009" v="1171" actId="700"/>
          <ac:spMkLst>
            <pc:docMk/>
            <pc:sldMk cId="2302777902" sldId="372"/>
            <ac:spMk id="3" creationId="{A9E61577-8DF5-4FBF-8810-C20312A0E37E}"/>
          </ac:spMkLst>
        </pc:spChg>
        <pc:spChg chg="add mod ord">
          <ac:chgData name="Thomas Pasquier" userId="65a57d93-3594-4ade-85de-8647ad8982c6" providerId="ADAL" clId="{6BD74C89-76D9-4168-AF35-EF7CFF75A714}" dt="2020-09-02T10:05:18.923" v="1198" actId="20577"/>
          <ac:spMkLst>
            <pc:docMk/>
            <pc:sldMk cId="2302777902" sldId="372"/>
            <ac:spMk id="4" creationId="{F42BC318-8476-4C57-BE9D-DDA97AC344C5}"/>
          </ac:spMkLst>
        </pc:spChg>
        <pc:spChg chg="add del mod ord">
          <ac:chgData name="Thomas Pasquier" userId="65a57d93-3594-4ade-85de-8647ad8982c6" providerId="ADAL" clId="{6BD74C89-76D9-4168-AF35-EF7CFF75A714}" dt="2020-09-02T10:05:46.004" v="1199" actId="478"/>
          <ac:spMkLst>
            <pc:docMk/>
            <pc:sldMk cId="2302777902" sldId="372"/>
            <ac:spMk id="5" creationId="{FEE4037B-7190-4DB0-97B2-1CEA2548B46A}"/>
          </ac:spMkLst>
        </pc:sp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114912574" sldId="373"/>
        </pc:sldMkLst>
      </pc:sldChg>
      <pc:sldChg chg="addSp modSp add mod">
        <pc:chgData name="Thomas Pasquier" userId="65a57d93-3594-4ade-85de-8647ad8982c6" providerId="ADAL" clId="{6BD74C89-76D9-4168-AF35-EF7CFF75A714}" dt="2020-09-02T10:13:00.584" v="1331" actId="1076"/>
        <pc:sldMkLst>
          <pc:docMk/>
          <pc:sldMk cId="2138662408" sldId="373"/>
        </pc:sldMkLst>
        <pc:picChg chg="add mod">
          <ac:chgData name="Thomas Pasquier" userId="65a57d93-3594-4ade-85de-8647ad8982c6" providerId="ADAL" clId="{6BD74C89-76D9-4168-AF35-EF7CFF75A714}" dt="2020-09-02T10:13:00.584" v="1331" actId="1076"/>
          <ac:picMkLst>
            <pc:docMk/>
            <pc:sldMk cId="2138662408" sldId="373"/>
            <ac:picMk id="10" creationId="{60FBDE2C-A2A3-4763-8FAA-EA007A0DBF10}"/>
          </ac:picMkLst>
        </pc:picChg>
      </pc:sldChg>
      <pc:sldChg chg="addSp delSp modSp add mod">
        <pc:chgData name="Thomas Pasquier" userId="65a57d93-3594-4ade-85de-8647ad8982c6" providerId="ADAL" clId="{6BD74C89-76D9-4168-AF35-EF7CFF75A714}" dt="2020-09-02T10:14:01.840" v="1350" actId="1076"/>
        <pc:sldMkLst>
          <pc:docMk/>
          <pc:sldMk cId="3752278883" sldId="374"/>
        </pc:sldMkLst>
        <pc:spChg chg="mod">
          <ac:chgData name="Thomas Pasquier" userId="65a57d93-3594-4ade-85de-8647ad8982c6" providerId="ADAL" clId="{6BD74C89-76D9-4168-AF35-EF7CFF75A714}" dt="2020-09-02T10:13:34.294" v="1336" actId="14100"/>
          <ac:spMkLst>
            <pc:docMk/>
            <pc:sldMk cId="3752278883" sldId="374"/>
            <ac:spMk id="4" creationId="{77CD7EDF-E0FD-47E8-B246-2759A75D14CA}"/>
          </ac:spMkLst>
        </pc:spChg>
        <pc:spChg chg="mod">
          <ac:chgData name="Thomas Pasquier" userId="65a57d93-3594-4ade-85de-8647ad8982c6" providerId="ADAL" clId="{6BD74C89-76D9-4168-AF35-EF7CFF75A714}" dt="2020-09-02T10:13:24.495" v="1333" actId="14100"/>
          <ac:spMkLst>
            <pc:docMk/>
            <pc:sldMk cId="3752278883" sldId="374"/>
            <ac:spMk id="5" creationId="{AEC1094A-CE38-49A6-8B38-857FA556EE18}"/>
          </ac:spMkLst>
        </pc:spChg>
        <pc:spChg chg="del">
          <ac:chgData name="Thomas Pasquier" userId="65a57d93-3594-4ade-85de-8647ad8982c6" providerId="ADAL" clId="{6BD74C89-76D9-4168-AF35-EF7CFF75A714}" dt="2020-09-02T10:13:36.134" v="1337" actId="478"/>
          <ac:spMkLst>
            <pc:docMk/>
            <pc:sldMk cId="3752278883" sldId="374"/>
            <ac:spMk id="8" creationId="{63DBE432-301D-4458-BCD2-210364DD3E80}"/>
          </ac:spMkLst>
        </pc:spChg>
        <pc:spChg chg="add mod">
          <ac:chgData name="Thomas Pasquier" userId="65a57d93-3594-4ade-85de-8647ad8982c6" providerId="ADAL" clId="{6BD74C89-76D9-4168-AF35-EF7CFF75A714}" dt="2020-09-02T10:13:48.007" v="1343" actId="1076"/>
          <ac:spMkLst>
            <pc:docMk/>
            <pc:sldMk cId="3752278883" sldId="374"/>
            <ac:spMk id="9" creationId="{2BF29F3D-CC6B-4F65-ACD3-88C348CF5EF1}"/>
          </ac:spMkLst>
        </pc:spChg>
        <pc:spChg chg="add mod">
          <ac:chgData name="Thomas Pasquier" userId="65a57d93-3594-4ade-85de-8647ad8982c6" providerId="ADAL" clId="{6BD74C89-76D9-4168-AF35-EF7CFF75A714}" dt="2020-09-02T10:13:51.464" v="1345" actId="1076"/>
          <ac:spMkLst>
            <pc:docMk/>
            <pc:sldMk cId="3752278883" sldId="374"/>
            <ac:spMk id="13" creationId="{C723274D-2A49-4089-B813-B24FAF9EF74B}"/>
          </ac:spMkLst>
        </pc:spChg>
        <pc:picChg chg="mod ord">
          <ac:chgData name="Thomas Pasquier" userId="65a57d93-3594-4ade-85de-8647ad8982c6" providerId="ADAL" clId="{6BD74C89-76D9-4168-AF35-EF7CFF75A714}" dt="2020-09-02T10:13:58.671" v="1348" actId="1076"/>
          <ac:picMkLst>
            <pc:docMk/>
            <pc:sldMk cId="3752278883" sldId="374"/>
            <ac:picMk id="6" creationId="{6519EF9C-3443-4BC0-9087-27D0892244B7}"/>
          </ac:picMkLst>
        </pc:picChg>
        <pc:picChg chg="mod">
          <ac:chgData name="Thomas Pasquier" userId="65a57d93-3594-4ade-85de-8647ad8982c6" providerId="ADAL" clId="{6BD74C89-76D9-4168-AF35-EF7CFF75A714}" dt="2020-09-02T10:13:40.271" v="1339" actId="1076"/>
          <ac:picMkLst>
            <pc:docMk/>
            <pc:sldMk cId="3752278883" sldId="374"/>
            <ac:picMk id="10" creationId="{60FBDE2C-A2A3-4763-8FAA-EA007A0DBF10}"/>
          </ac:picMkLst>
        </pc:picChg>
        <pc:picChg chg="add mod">
          <ac:chgData name="Thomas Pasquier" userId="65a57d93-3594-4ade-85de-8647ad8982c6" providerId="ADAL" clId="{6BD74C89-76D9-4168-AF35-EF7CFF75A714}" dt="2020-09-02T10:14:01.840" v="1350" actId="1076"/>
          <ac:picMkLst>
            <pc:docMk/>
            <pc:sldMk cId="3752278883" sldId="374"/>
            <ac:picMk id="15" creationId="{AFCA6D17-AE89-4BAF-9485-05FB93867201}"/>
          </ac:picMkLst>
        </pc:picChg>
        <pc:cxnChg chg="del">
          <ac:chgData name="Thomas Pasquier" userId="65a57d93-3594-4ade-85de-8647ad8982c6" providerId="ADAL" clId="{6BD74C89-76D9-4168-AF35-EF7CFF75A714}" dt="2020-09-02T10:13:36.737" v="1338" actId="478"/>
          <ac:cxnSpMkLst>
            <pc:docMk/>
            <pc:sldMk cId="3752278883" sldId="374"/>
            <ac:cxnSpMk id="7" creationId="{39FCECF4-8D8E-4E3F-B7FE-128FC6C25EFB}"/>
          </ac:cxnSpMkLst>
        </pc:cxn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4053525103" sldId="374"/>
        </pc:sldMkLst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1895826298" sldId="375"/>
        </pc:sldMkLst>
      </pc:sldChg>
      <pc:sldChg chg="addSp modSp add mod">
        <pc:chgData name="Thomas Pasquier" userId="65a57d93-3594-4ade-85de-8647ad8982c6" providerId="ADAL" clId="{6BD74C89-76D9-4168-AF35-EF7CFF75A714}" dt="2020-09-02T10:14:34.508" v="1369" actId="20577"/>
        <pc:sldMkLst>
          <pc:docMk/>
          <pc:sldMk cId="3914365444" sldId="375"/>
        </pc:sldMkLst>
        <pc:spChg chg="add mod">
          <ac:chgData name="Thomas Pasquier" userId="65a57d93-3594-4ade-85de-8647ad8982c6" providerId="ADAL" clId="{6BD74C89-76D9-4168-AF35-EF7CFF75A714}" dt="2020-09-02T10:14:34.508" v="1369" actId="20577"/>
          <ac:spMkLst>
            <pc:docMk/>
            <pc:sldMk cId="3914365444" sldId="375"/>
            <ac:spMk id="7" creationId="{8F385A4F-B496-4090-85EB-FDFD13D6EA56}"/>
          </ac:spMkLst>
        </pc:sp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3290721575" sldId="376"/>
        </pc:sldMkLst>
      </pc:sldChg>
      <pc:sldChg chg="addSp modSp add mod">
        <pc:chgData name="Thomas Pasquier" userId="65a57d93-3594-4ade-85de-8647ad8982c6" providerId="ADAL" clId="{6BD74C89-76D9-4168-AF35-EF7CFF75A714}" dt="2020-09-02T10:14:42.448" v="1372" actId="1076"/>
        <pc:sldMkLst>
          <pc:docMk/>
          <pc:sldMk cId="3483910523" sldId="376"/>
        </pc:sldMkLst>
        <pc:picChg chg="add mod">
          <ac:chgData name="Thomas Pasquier" userId="65a57d93-3594-4ade-85de-8647ad8982c6" providerId="ADAL" clId="{6BD74C89-76D9-4168-AF35-EF7CFF75A714}" dt="2020-09-02T10:14:42.448" v="1372" actId="1076"/>
          <ac:picMkLst>
            <pc:docMk/>
            <pc:sldMk cId="3483910523" sldId="376"/>
            <ac:picMk id="8" creationId="{73729FD3-3229-432D-809D-B2D16C3E6F0B}"/>
          </ac:picMkLst>
        </pc:picChg>
      </pc:sldChg>
      <pc:sldChg chg="addSp modSp add mod">
        <pc:chgData name="Thomas Pasquier" userId="65a57d93-3594-4ade-85de-8647ad8982c6" providerId="ADAL" clId="{6BD74C89-76D9-4168-AF35-EF7CFF75A714}" dt="2020-09-02T10:15:18.191" v="1386" actId="1076"/>
        <pc:sldMkLst>
          <pc:docMk/>
          <pc:sldMk cId="1805425739" sldId="377"/>
        </pc:sldMkLst>
        <pc:spChg chg="add mod">
          <ac:chgData name="Thomas Pasquier" userId="65a57d93-3594-4ade-85de-8647ad8982c6" providerId="ADAL" clId="{6BD74C89-76D9-4168-AF35-EF7CFF75A714}" dt="2020-09-02T10:15:10.854" v="1384" actId="20577"/>
          <ac:spMkLst>
            <pc:docMk/>
            <pc:sldMk cId="1805425739" sldId="377"/>
            <ac:spMk id="11" creationId="{CB491F0C-B647-429A-BBE8-B87EFB4443FA}"/>
          </ac:spMkLst>
        </pc:spChg>
        <pc:picChg chg="add mod">
          <ac:chgData name="Thomas Pasquier" userId="65a57d93-3594-4ade-85de-8647ad8982c6" providerId="ADAL" clId="{6BD74C89-76D9-4168-AF35-EF7CFF75A714}" dt="2020-09-02T10:15:18.191" v="1386" actId="1076"/>
          <ac:picMkLst>
            <pc:docMk/>
            <pc:sldMk cId="1805425739" sldId="377"/>
            <ac:picMk id="12" creationId="{733DB0AF-94CF-4EC4-B32E-6CED8866B62A}"/>
          </ac:picMkLst>
        </pc:pic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3732628795" sldId="377"/>
        </pc:sldMkLst>
      </pc:sldChg>
      <pc:sldChg chg="addSp delSp modSp add mod">
        <pc:chgData name="Thomas Pasquier" userId="65a57d93-3594-4ade-85de-8647ad8982c6" providerId="ADAL" clId="{6BD74C89-76D9-4168-AF35-EF7CFF75A714}" dt="2020-09-02T10:16:00.662" v="1421" actId="20577"/>
        <pc:sldMkLst>
          <pc:docMk/>
          <pc:sldMk cId="3218059063" sldId="378"/>
        </pc:sldMkLst>
        <pc:spChg chg="del">
          <ac:chgData name="Thomas Pasquier" userId="65a57d93-3594-4ade-85de-8647ad8982c6" providerId="ADAL" clId="{6BD74C89-76D9-4168-AF35-EF7CFF75A714}" dt="2020-09-02T10:15:39.628" v="1388" actId="478"/>
          <ac:spMkLst>
            <pc:docMk/>
            <pc:sldMk cId="3218059063" sldId="378"/>
            <ac:spMk id="7" creationId="{8F385A4F-B496-4090-85EB-FDFD13D6EA56}"/>
          </ac:spMkLst>
        </pc:spChg>
        <pc:spChg chg="del">
          <ac:chgData name="Thomas Pasquier" userId="65a57d93-3594-4ade-85de-8647ad8982c6" providerId="ADAL" clId="{6BD74C89-76D9-4168-AF35-EF7CFF75A714}" dt="2020-09-02T10:15:41.844" v="1391" actId="478"/>
          <ac:spMkLst>
            <pc:docMk/>
            <pc:sldMk cId="3218059063" sldId="378"/>
            <ac:spMk id="9" creationId="{2BF29F3D-CC6B-4F65-ACD3-88C348CF5EF1}"/>
          </ac:spMkLst>
        </pc:spChg>
        <pc:spChg chg="del">
          <ac:chgData name="Thomas Pasquier" userId="65a57d93-3594-4ade-85de-8647ad8982c6" providerId="ADAL" clId="{6BD74C89-76D9-4168-AF35-EF7CFF75A714}" dt="2020-09-02T10:15:43.364" v="1393" actId="478"/>
          <ac:spMkLst>
            <pc:docMk/>
            <pc:sldMk cId="3218059063" sldId="378"/>
            <ac:spMk id="13" creationId="{C723274D-2A49-4089-B813-B24FAF9EF74B}"/>
          </ac:spMkLst>
        </pc:spChg>
        <pc:spChg chg="add mod">
          <ac:chgData name="Thomas Pasquier" userId="65a57d93-3594-4ade-85de-8647ad8982c6" providerId="ADAL" clId="{6BD74C89-76D9-4168-AF35-EF7CFF75A714}" dt="2020-09-02T10:16:00.662" v="1421" actId="20577"/>
          <ac:spMkLst>
            <pc:docMk/>
            <pc:sldMk cId="3218059063" sldId="378"/>
            <ac:spMk id="14" creationId="{F28BCB5B-EC54-4551-B818-7A4C246E86F2}"/>
          </ac:spMkLst>
        </pc:spChg>
        <pc:picChg chg="del">
          <ac:chgData name="Thomas Pasquier" userId="65a57d93-3594-4ade-85de-8647ad8982c6" providerId="ADAL" clId="{6BD74C89-76D9-4168-AF35-EF7CFF75A714}" dt="2020-09-02T10:15:41.065" v="1390" actId="478"/>
          <ac:picMkLst>
            <pc:docMk/>
            <pc:sldMk cId="3218059063" sldId="378"/>
            <ac:picMk id="6" creationId="{6519EF9C-3443-4BC0-9087-27D0892244B7}"/>
          </ac:picMkLst>
        </pc:picChg>
        <pc:picChg chg="del">
          <ac:chgData name="Thomas Pasquier" userId="65a57d93-3594-4ade-85de-8647ad8982c6" providerId="ADAL" clId="{6BD74C89-76D9-4168-AF35-EF7CFF75A714}" dt="2020-09-02T10:15:40.425" v="1389" actId="478"/>
          <ac:picMkLst>
            <pc:docMk/>
            <pc:sldMk cId="3218059063" sldId="378"/>
            <ac:picMk id="8" creationId="{73729FD3-3229-432D-809D-B2D16C3E6F0B}"/>
          </ac:picMkLst>
        </pc:picChg>
        <pc:picChg chg="del">
          <ac:chgData name="Thomas Pasquier" userId="65a57d93-3594-4ade-85de-8647ad8982c6" providerId="ADAL" clId="{6BD74C89-76D9-4168-AF35-EF7CFF75A714}" dt="2020-09-02T10:15:42.715" v="1392" actId="478"/>
          <ac:picMkLst>
            <pc:docMk/>
            <pc:sldMk cId="3218059063" sldId="378"/>
            <ac:picMk id="15" creationId="{AFCA6D17-AE89-4BAF-9485-05FB93867201}"/>
          </ac:picMkLst>
        </pc:picChg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3950559460" sldId="378"/>
        </pc:sldMkLst>
      </pc:sldChg>
      <pc:sldChg chg="del">
        <pc:chgData name="Thomas Pasquier" userId="65a57d93-3594-4ade-85de-8647ad8982c6" providerId="ADAL" clId="{6BD74C89-76D9-4168-AF35-EF7CFF75A714}" dt="2020-09-02T09:42:35.125" v="43" actId="47"/>
        <pc:sldMkLst>
          <pc:docMk/>
          <pc:sldMk cId="4226157631" sldId="379"/>
        </pc:sldMkLst>
      </pc:sldChg>
    </pc:docChg>
  </pc:docChgLst>
  <pc:docChgLst>
    <pc:chgData name="Thomas Pasquier" userId="65a57d93-3594-4ade-85de-8647ad8982c6" providerId="ADAL" clId="{1F168C8A-A336-4F7F-A23F-B83B55609E7A}"/>
    <pc:docChg chg="undo custSel addSld delSld modSld">
      <pc:chgData name="Thomas Pasquier" userId="65a57d93-3594-4ade-85de-8647ad8982c6" providerId="ADAL" clId="{1F168C8A-A336-4F7F-A23F-B83B55609E7A}" dt="2020-08-31T11:56:56.316" v="1909" actId="20577"/>
      <pc:docMkLst>
        <pc:docMk/>
      </pc:docMkLst>
      <pc:sldChg chg="modSp mod">
        <pc:chgData name="Thomas Pasquier" userId="65a57d93-3594-4ade-85de-8647ad8982c6" providerId="ADAL" clId="{1F168C8A-A336-4F7F-A23F-B83B55609E7A}" dt="2020-08-31T08:10:11.773" v="8" actId="20577"/>
        <pc:sldMkLst>
          <pc:docMk/>
          <pc:sldMk cId="2375385487" sldId="361"/>
        </pc:sldMkLst>
        <pc:spChg chg="mod">
          <ac:chgData name="Thomas Pasquier" userId="65a57d93-3594-4ade-85de-8647ad8982c6" providerId="ADAL" clId="{1F168C8A-A336-4F7F-A23F-B83B55609E7A}" dt="2020-08-31T08:10:11.773" v="8" actId="20577"/>
          <ac:spMkLst>
            <pc:docMk/>
            <pc:sldMk cId="2375385487" sldId="361"/>
            <ac:spMk id="4" creationId="{064D8D26-B133-4846-8DD0-D46F81284C5A}"/>
          </ac:spMkLst>
        </pc:spChg>
      </pc:sldChg>
      <pc:sldChg chg="addSp delSp modSp new mod modClrScheme chgLayout">
        <pc:chgData name="Thomas Pasquier" userId="65a57d93-3594-4ade-85de-8647ad8982c6" providerId="ADAL" clId="{1F168C8A-A336-4F7F-A23F-B83B55609E7A}" dt="2020-08-31T08:14:02.270" v="213" actId="20577"/>
        <pc:sldMkLst>
          <pc:docMk/>
          <pc:sldMk cId="898831132" sldId="362"/>
        </pc:sldMkLst>
        <pc:spChg chg="del mod ord">
          <ac:chgData name="Thomas Pasquier" userId="65a57d93-3594-4ade-85de-8647ad8982c6" providerId="ADAL" clId="{1F168C8A-A336-4F7F-A23F-B83B55609E7A}" dt="2020-08-31T08:10:23.191" v="10" actId="700"/>
          <ac:spMkLst>
            <pc:docMk/>
            <pc:sldMk cId="898831132" sldId="362"/>
            <ac:spMk id="2" creationId="{799F3008-5A65-4AD5-A9AD-16FC03C8BBD3}"/>
          </ac:spMkLst>
        </pc:spChg>
        <pc:spChg chg="del mod ord">
          <ac:chgData name="Thomas Pasquier" userId="65a57d93-3594-4ade-85de-8647ad8982c6" providerId="ADAL" clId="{1F168C8A-A336-4F7F-A23F-B83B55609E7A}" dt="2020-08-31T08:10:23.191" v="10" actId="700"/>
          <ac:spMkLst>
            <pc:docMk/>
            <pc:sldMk cId="898831132" sldId="362"/>
            <ac:spMk id="3" creationId="{49EEA13E-E8D9-4CA1-9EB3-5B72E9E35F83}"/>
          </ac:spMkLst>
        </pc:spChg>
        <pc:spChg chg="add mod ord">
          <ac:chgData name="Thomas Pasquier" userId="65a57d93-3594-4ade-85de-8647ad8982c6" providerId="ADAL" clId="{1F168C8A-A336-4F7F-A23F-B83B55609E7A}" dt="2020-08-31T08:11:29.539" v="17" actId="20577"/>
          <ac:spMkLst>
            <pc:docMk/>
            <pc:sldMk cId="898831132" sldId="362"/>
            <ac:spMk id="4" creationId="{93CAEB3F-F769-4A41-891A-E499BC145B3F}"/>
          </ac:spMkLst>
        </pc:spChg>
        <pc:spChg chg="add mod ord">
          <ac:chgData name="Thomas Pasquier" userId="65a57d93-3594-4ade-85de-8647ad8982c6" providerId="ADAL" clId="{1F168C8A-A336-4F7F-A23F-B83B55609E7A}" dt="2020-08-31T08:14:02.270" v="213" actId="20577"/>
          <ac:spMkLst>
            <pc:docMk/>
            <pc:sldMk cId="898831132" sldId="362"/>
            <ac:spMk id="5" creationId="{1445283B-F11B-4FFE-892C-4D11C2ED8E82}"/>
          </ac:spMkLst>
        </pc:spChg>
      </pc:sldChg>
      <pc:sldChg chg="modSp new mod">
        <pc:chgData name="Thomas Pasquier" userId="65a57d93-3594-4ade-85de-8647ad8982c6" providerId="ADAL" clId="{1F168C8A-A336-4F7F-A23F-B83B55609E7A}" dt="2020-08-31T08:18:46.661" v="570" actId="20577"/>
        <pc:sldMkLst>
          <pc:docMk/>
          <pc:sldMk cId="129483875" sldId="363"/>
        </pc:sldMkLst>
        <pc:spChg chg="mod">
          <ac:chgData name="Thomas Pasquier" userId="65a57d93-3594-4ade-85de-8647ad8982c6" providerId="ADAL" clId="{1F168C8A-A336-4F7F-A23F-B83B55609E7A}" dt="2020-08-31T08:16:51.308" v="424" actId="20577"/>
          <ac:spMkLst>
            <pc:docMk/>
            <pc:sldMk cId="129483875" sldId="363"/>
            <ac:spMk id="2" creationId="{B3879D63-739A-4F4E-A545-6B99458AF0D4}"/>
          </ac:spMkLst>
        </pc:spChg>
        <pc:spChg chg="mod">
          <ac:chgData name="Thomas Pasquier" userId="65a57d93-3594-4ade-85de-8647ad8982c6" providerId="ADAL" clId="{1F168C8A-A336-4F7F-A23F-B83B55609E7A}" dt="2020-08-31T08:18:46.661" v="570" actId="20577"/>
          <ac:spMkLst>
            <pc:docMk/>
            <pc:sldMk cId="129483875" sldId="363"/>
            <ac:spMk id="3" creationId="{364352E8-6349-4C9E-88BF-68FB2855CAA1}"/>
          </ac:spMkLst>
        </pc:spChg>
      </pc:sldChg>
      <pc:sldChg chg="addSp delSp modSp new mod">
        <pc:chgData name="Thomas Pasquier" userId="65a57d93-3594-4ade-85de-8647ad8982c6" providerId="ADAL" clId="{1F168C8A-A336-4F7F-A23F-B83B55609E7A}" dt="2020-08-31T09:12:55.162" v="918" actId="1076"/>
        <pc:sldMkLst>
          <pc:docMk/>
          <pc:sldMk cId="3731856780" sldId="364"/>
        </pc:sldMkLst>
        <pc:spChg chg="mod">
          <ac:chgData name="Thomas Pasquier" userId="65a57d93-3594-4ade-85de-8647ad8982c6" providerId="ADAL" clId="{1F168C8A-A336-4F7F-A23F-B83B55609E7A}" dt="2020-08-31T09:04:15.390" v="668" actId="1076"/>
          <ac:spMkLst>
            <pc:docMk/>
            <pc:sldMk cId="3731856780" sldId="364"/>
            <ac:spMk id="2" creationId="{E6E542B4-E4E1-4DA0-A326-3413F289F42C}"/>
          </ac:spMkLst>
        </pc:spChg>
        <pc:spChg chg="del">
          <ac:chgData name="Thomas Pasquier" userId="65a57d93-3594-4ade-85de-8647ad8982c6" providerId="ADAL" clId="{1F168C8A-A336-4F7F-A23F-B83B55609E7A}" dt="2020-08-31T09:03:10.269" v="606" actId="478"/>
          <ac:spMkLst>
            <pc:docMk/>
            <pc:sldMk cId="3731856780" sldId="364"/>
            <ac:spMk id="3" creationId="{45048C87-DF87-4CC4-B11C-125A03E2F993}"/>
          </ac:spMkLst>
        </pc:spChg>
        <pc:spChg chg="add del">
          <ac:chgData name="Thomas Pasquier" userId="65a57d93-3594-4ade-85de-8647ad8982c6" providerId="ADAL" clId="{1F168C8A-A336-4F7F-A23F-B83B55609E7A}" dt="2020-08-31T09:03:08.182" v="605" actId="478"/>
          <ac:spMkLst>
            <pc:docMk/>
            <pc:sldMk cId="3731856780" sldId="364"/>
            <ac:spMk id="4" creationId="{FBA4379C-2C58-4A08-888F-57BBFDB5B3D6}"/>
          </ac:spMkLst>
        </pc:spChg>
        <pc:spChg chg="add mod">
          <ac:chgData name="Thomas Pasquier" userId="65a57d93-3594-4ade-85de-8647ad8982c6" providerId="ADAL" clId="{1F168C8A-A336-4F7F-A23F-B83B55609E7A}" dt="2020-08-31T09:08:12.688" v="754" actId="208"/>
          <ac:spMkLst>
            <pc:docMk/>
            <pc:sldMk cId="3731856780" sldId="364"/>
            <ac:spMk id="5" creationId="{68AF798E-A925-499C-A6D7-56B92C949B2A}"/>
          </ac:spMkLst>
        </pc:spChg>
        <pc:spChg chg="add">
          <ac:chgData name="Thomas Pasquier" userId="65a57d93-3594-4ade-85de-8647ad8982c6" providerId="ADAL" clId="{1F168C8A-A336-4F7F-A23F-B83B55609E7A}" dt="2020-08-31T09:04:00.063" v="654" actId="11529"/>
          <ac:spMkLst>
            <pc:docMk/>
            <pc:sldMk cId="3731856780" sldId="364"/>
            <ac:spMk id="6" creationId="{4EBC1484-9C76-4B83-AA51-376AB66F6091}"/>
          </ac:spMkLst>
        </pc:spChg>
        <pc:spChg chg="add mod">
          <ac:chgData name="Thomas Pasquier" userId="65a57d93-3594-4ade-85de-8647ad8982c6" providerId="ADAL" clId="{1F168C8A-A336-4F7F-A23F-B83B55609E7A}" dt="2020-08-31T09:04:11.910" v="666" actId="1076"/>
          <ac:spMkLst>
            <pc:docMk/>
            <pc:sldMk cId="3731856780" sldId="364"/>
            <ac:spMk id="7" creationId="{D240B57A-F727-490A-982C-584D18819401}"/>
          </ac:spMkLst>
        </pc:spChg>
        <pc:spChg chg="add mod">
          <ac:chgData name="Thomas Pasquier" userId="65a57d93-3594-4ade-85de-8647ad8982c6" providerId="ADAL" clId="{1F168C8A-A336-4F7F-A23F-B83B55609E7A}" dt="2020-08-31T09:05:08.863" v="703" actId="208"/>
          <ac:spMkLst>
            <pc:docMk/>
            <pc:sldMk cId="3731856780" sldId="364"/>
            <ac:spMk id="9" creationId="{1C11EA2B-932F-4C85-8C6B-6C165F4EBC38}"/>
          </ac:spMkLst>
        </pc:spChg>
        <pc:spChg chg="add mod">
          <ac:chgData name="Thomas Pasquier" userId="65a57d93-3594-4ade-85de-8647ad8982c6" providerId="ADAL" clId="{1F168C8A-A336-4F7F-A23F-B83B55609E7A}" dt="2020-08-31T09:04:25.534" v="670" actId="1076"/>
          <ac:spMkLst>
            <pc:docMk/>
            <pc:sldMk cId="3731856780" sldId="364"/>
            <ac:spMk id="11" creationId="{636BA0E7-897C-4E2D-8118-2A2335CD0867}"/>
          </ac:spMkLst>
        </pc:spChg>
        <pc:spChg chg="add mod">
          <ac:chgData name="Thomas Pasquier" userId="65a57d93-3594-4ade-85de-8647ad8982c6" providerId="ADAL" clId="{1F168C8A-A336-4F7F-A23F-B83B55609E7A}" dt="2020-08-31T09:04:32.620" v="682" actId="20577"/>
          <ac:spMkLst>
            <pc:docMk/>
            <pc:sldMk cId="3731856780" sldId="364"/>
            <ac:spMk id="13" creationId="{8F9792B0-CBD7-49BC-A4AB-8524D4D237AF}"/>
          </ac:spMkLst>
        </pc:spChg>
        <pc:spChg chg="add mod">
          <ac:chgData name="Thomas Pasquier" userId="65a57d93-3594-4ade-85de-8647ad8982c6" providerId="ADAL" clId="{1F168C8A-A336-4F7F-A23F-B83B55609E7A}" dt="2020-08-31T09:06:14.331" v="735" actId="208"/>
          <ac:spMkLst>
            <pc:docMk/>
            <pc:sldMk cId="3731856780" sldId="364"/>
            <ac:spMk id="15" creationId="{5D56CF06-0B53-4B01-9F90-F427A51C5EED}"/>
          </ac:spMkLst>
        </pc:spChg>
        <pc:spChg chg="add del mod">
          <ac:chgData name="Thomas Pasquier" userId="65a57d93-3594-4ade-85de-8647ad8982c6" providerId="ADAL" clId="{1F168C8A-A336-4F7F-A23F-B83B55609E7A}" dt="2020-08-31T09:05:43.651" v="723" actId="478"/>
          <ac:spMkLst>
            <pc:docMk/>
            <pc:sldMk cId="3731856780" sldId="364"/>
            <ac:spMk id="17" creationId="{2F75B7F4-6154-4D45-8A47-4A2C36803641}"/>
          </ac:spMkLst>
        </pc:spChg>
        <pc:spChg chg="add del mod">
          <ac:chgData name="Thomas Pasquier" userId="65a57d93-3594-4ade-85de-8647ad8982c6" providerId="ADAL" clId="{1F168C8A-A336-4F7F-A23F-B83B55609E7A}" dt="2020-08-31T09:05:42.460" v="722" actId="478"/>
          <ac:spMkLst>
            <pc:docMk/>
            <pc:sldMk cId="3731856780" sldId="364"/>
            <ac:spMk id="19" creationId="{0DA27FB7-BCD5-4C13-A08F-5D2339302B85}"/>
          </ac:spMkLst>
        </pc:spChg>
        <pc:spChg chg="add mod">
          <ac:chgData name="Thomas Pasquier" userId="65a57d93-3594-4ade-85de-8647ad8982c6" providerId="ADAL" clId="{1F168C8A-A336-4F7F-A23F-B83B55609E7A}" dt="2020-08-31T09:06:23.605" v="738" actId="208"/>
          <ac:spMkLst>
            <pc:docMk/>
            <pc:sldMk cId="3731856780" sldId="364"/>
            <ac:spMk id="21" creationId="{64BC8608-ABD5-436C-A3F9-18BD6B472F03}"/>
          </ac:spMkLst>
        </pc:spChg>
        <pc:spChg chg="add mod">
          <ac:chgData name="Thomas Pasquier" userId="65a57d93-3594-4ade-85de-8647ad8982c6" providerId="ADAL" clId="{1F168C8A-A336-4F7F-A23F-B83B55609E7A}" dt="2020-08-31T09:06:57.321" v="741" actId="208"/>
          <ac:spMkLst>
            <pc:docMk/>
            <pc:sldMk cId="3731856780" sldId="364"/>
            <ac:spMk id="22" creationId="{7927A76B-21E6-44B0-B4CE-E516A8092A49}"/>
          </ac:spMkLst>
        </pc:spChg>
        <pc:spChg chg="add mod">
          <ac:chgData name="Thomas Pasquier" userId="65a57d93-3594-4ade-85de-8647ad8982c6" providerId="ADAL" clId="{1F168C8A-A336-4F7F-A23F-B83B55609E7A}" dt="2020-08-31T09:11:42.714" v="853" actId="14100"/>
          <ac:spMkLst>
            <pc:docMk/>
            <pc:sldMk cId="3731856780" sldId="364"/>
            <ac:spMk id="24" creationId="{EC2C9702-1F04-4CC4-9884-F7BFF1C7AB52}"/>
          </ac:spMkLst>
        </pc:spChg>
        <pc:spChg chg="add mod">
          <ac:chgData name="Thomas Pasquier" userId="65a57d93-3594-4ade-85de-8647ad8982c6" providerId="ADAL" clId="{1F168C8A-A336-4F7F-A23F-B83B55609E7A}" dt="2020-08-31T09:12:55.162" v="918" actId="1076"/>
          <ac:spMkLst>
            <pc:docMk/>
            <pc:sldMk cId="3731856780" sldId="364"/>
            <ac:spMk id="25" creationId="{1DE02984-8790-4E75-85B9-7117F59797B7}"/>
          </ac:spMkLst>
        </pc:spChg>
      </pc:sldChg>
      <pc:sldChg chg="delSp modSp add mod">
        <pc:chgData name="Thomas Pasquier" userId="65a57d93-3594-4ade-85de-8647ad8982c6" providerId="ADAL" clId="{1F168C8A-A336-4F7F-A23F-B83B55609E7A}" dt="2020-08-31T09:08:05.537" v="753" actId="208"/>
        <pc:sldMkLst>
          <pc:docMk/>
          <pc:sldMk cId="3836569670" sldId="365"/>
        </pc:sldMkLst>
        <pc:spChg chg="mod">
          <ac:chgData name="Thomas Pasquier" userId="65a57d93-3594-4ade-85de-8647ad8982c6" providerId="ADAL" clId="{1F168C8A-A336-4F7F-A23F-B83B55609E7A}" dt="2020-08-31T09:08:05.537" v="753" actId="208"/>
          <ac:spMkLst>
            <pc:docMk/>
            <pc:sldMk cId="3836569670" sldId="365"/>
            <ac:spMk id="5" creationId="{68AF798E-A925-499C-A6D7-56B92C949B2A}"/>
          </ac:spMkLst>
        </pc:spChg>
        <pc:spChg chg="del">
          <ac:chgData name="Thomas Pasquier" userId="65a57d93-3594-4ade-85de-8647ad8982c6" providerId="ADAL" clId="{1F168C8A-A336-4F7F-A23F-B83B55609E7A}" dt="2020-08-31T09:07:54.798" v="752" actId="478"/>
          <ac:spMkLst>
            <pc:docMk/>
            <pc:sldMk cId="3836569670" sldId="365"/>
            <ac:spMk id="6" creationId="{4EBC1484-9C76-4B83-AA51-376AB66F6091}"/>
          </ac:spMkLst>
        </pc:spChg>
        <pc:spChg chg="del">
          <ac:chgData name="Thomas Pasquier" userId="65a57d93-3594-4ade-85de-8647ad8982c6" providerId="ADAL" clId="{1F168C8A-A336-4F7F-A23F-B83B55609E7A}" dt="2020-08-31T09:07:53.833" v="751" actId="478"/>
          <ac:spMkLst>
            <pc:docMk/>
            <pc:sldMk cId="3836569670" sldId="365"/>
            <ac:spMk id="7" creationId="{D240B57A-F727-490A-982C-584D18819401}"/>
          </ac:spMkLst>
        </pc:spChg>
        <pc:spChg chg="del">
          <ac:chgData name="Thomas Pasquier" userId="65a57d93-3594-4ade-85de-8647ad8982c6" providerId="ADAL" clId="{1F168C8A-A336-4F7F-A23F-B83B55609E7A}" dt="2020-08-31T09:07:51.696" v="750" actId="478"/>
          <ac:spMkLst>
            <pc:docMk/>
            <pc:sldMk cId="3836569670" sldId="365"/>
            <ac:spMk id="11" creationId="{636BA0E7-897C-4E2D-8118-2A2335CD0867}"/>
          </ac:spMkLst>
        </pc:spChg>
        <pc:spChg chg="del">
          <ac:chgData name="Thomas Pasquier" userId="65a57d93-3594-4ade-85de-8647ad8982c6" providerId="ADAL" clId="{1F168C8A-A336-4F7F-A23F-B83B55609E7A}" dt="2020-08-31T09:07:50.621" v="749" actId="478"/>
          <ac:spMkLst>
            <pc:docMk/>
            <pc:sldMk cId="3836569670" sldId="365"/>
            <ac:spMk id="13" creationId="{8F9792B0-CBD7-49BC-A4AB-8524D4D237AF}"/>
          </ac:spMkLst>
        </pc:spChg>
        <pc:spChg chg="del">
          <ac:chgData name="Thomas Pasquier" userId="65a57d93-3594-4ade-85de-8647ad8982c6" providerId="ADAL" clId="{1F168C8A-A336-4F7F-A23F-B83B55609E7A}" dt="2020-08-31T09:07:48.037" v="747" actId="478"/>
          <ac:spMkLst>
            <pc:docMk/>
            <pc:sldMk cId="3836569670" sldId="365"/>
            <ac:spMk id="15" creationId="{5D56CF06-0B53-4B01-9F90-F427A51C5EED}"/>
          </ac:spMkLst>
        </pc:spChg>
        <pc:spChg chg="del">
          <ac:chgData name="Thomas Pasquier" userId="65a57d93-3594-4ade-85de-8647ad8982c6" providerId="ADAL" clId="{1F168C8A-A336-4F7F-A23F-B83B55609E7A}" dt="2020-08-31T09:07:46.434" v="746" actId="478"/>
          <ac:spMkLst>
            <pc:docMk/>
            <pc:sldMk cId="3836569670" sldId="365"/>
            <ac:spMk id="22" creationId="{7927A76B-21E6-44B0-B4CE-E516A8092A49}"/>
          </ac:spMkLst>
        </pc:spChg>
        <pc:spChg chg="del">
          <ac:chgData name="Thomas Pasquier" userId="65a57d93-3594-4ade-85de-8647ad8982c6" providerId="ADAL" clId="{1F168C8A-A336-4F7F-A23F-B83B55609E7A}" dt="2020-08-31T09:07:49.192" v="748" actId="478"/>
          <ac:spMkLst>
            <pc:docMk/>
            <pc:sldMk cId="3836569670" sldId="365"/>
            <ac:spMk id="24" creationId="{EC2C9702-1F04-4CC4-9884-F7BFF1C7AB52}"/>
          </ac:spMkLst>
        </pc:spChg>
      </pc:sldChg>
      <pc:sldChg chg="addSp delSp modSp add mod">
        <pc:chgData name="Thomas Pasquier" userId="65a57d93-3594-4ade-85de-8647ad8982c6" providerId="ADAL" clId="{1F168C8A-A336-4F7F-A23F-B83B55609E7A}" dt="2020-08-31T09:11:06.145" v="847" actId="20577"/>
        <pc:sldMkLst>
          <pc:docMk/>
          <pc:sldMk cId="1722304630" sldId="366"/>
        </pc:sldMkLst>
        <pc:spChg chg="add mod">
          <ac:chgData name="Thomas Pasquier" userId="65a57d93-3594-4ade-85de-8647ad8982c6" providerId="ADAL" clId="{1F168C8A-A336-4F7F-A23F-B83B55609E7A}" dt="2020-08-31T09:10:44.426" v="819" actId="20577"/>
          <ac:spMkLst>
            <pc:docMk/>
            <pc:sldMk cId="1722304630" sldId="366"/>
            <ac:spMk id="3" creationId="{8D3C4915-F3F9-46CC-936B-70A8065564CD}"/>
          </ac:spMkLst>
        </pc:spChg>
        <pc:spChg chg="add mod">
          <ac:chgData name="Thomas Pasquier" userId="65a57d93-3594-4ade-85de-8647ad8982c6" providerId="ADAL" clId="{1F168C8A-A336-4F7F-A23F-B83B55609E7A}" dt="2020-08-31T09:11:06.145" v="847" actId="20577"/>
          <ac:spMkLst>
            <pc:docMk/>
            <pc:sldMk cId="1722304630" sldId="366"/>
            <ac:spMk id="4" creationId="{620606CF-5624-4A50-AAA2-7E8D902974AE}"/>
          </ac:spMkLst>
        </pc:spChg>
        <pc:spChg chg="del">
          <ac:chgData name="Thomas Pasquier" userId="65a57d93-3594-4ade-85de-8647ad8982c6" providerId="ADAL" clId="{1F168C8A-A336-4F7F-A23F-B83B55609E7A}" dt="2020-08-31T09:09:51.325" v="760" actId="478"/>
          <ac:spMkLst>
            <pc:docMk/>
            <pc:sldMk cId="1722304630" sldId="366"/>
            <ac:spMk id="15" creationId="{5D56CF06-0B53-4B01-9F90-F427A51C5EED}"/>
          </ac:spMkLst>
        </pc:spChg>
        <pc:spChg chg="del">
          <ac:chgData name="Thomas Pasquier" userId="65a57d93-3594-4ade-85de-8647ad8982c6" providerId="ADAL" clId="{1F168C8A-A336-4F7F-A23F-B83B55609E7A}" dt="2020-08-31T09:09:49.828" v="758" actId="478"/>
          <ac:spMkLst>
            <pc:docMk/>
            <pc:sldMk cId="1722304630" sldId="366"/>
            <ac:spMk id="22" creationId="{7927A76B-21E6-44B0-B4CE-E516A8092A49}"/>
          </ac:spMkLst>
        </pc:spChg>
        <pc:spChg chg="del">
          <ac:chgData name="Thomas Pasquier" userId="65a57d93-3594-4ade-85de-8647ad8982c6" providerId="ADAL" clId="{1F168C8A-A336-4F7F-A23F-B83B55609E7A}" dt="2020-08-31T09:09:50.597" v="759" actId="478"/>
          <ac:spMkLst>
            <pc:docMk/>
            <pc:sldMk cId="1722304630" sldId="366"/>
            <ac:spMk id="24" creationId="{EC2C9702-1F04-4CC4-9884-F7BFF1C7AB52}"/>
          </ac:spMkLst>
        </pc:spChg>
      </pc:sldChg>
      <pc:sldChg chg="add del">
        <pc:chgData name="Thomas Pasquier" userId="65a57d93-3594-4ade-85de-8647ad8982c6" providerId="ADAL" clId="{1F168C8A-A336-4F7F-A23F-B83B55609E7A}" dt="2020-08-31T09:09:43.601" v="756" actId="47"/>
        <pc:sldMkLst>
          <pc:docMk/>
          <pc:sldMk cId="2398824595" sldId="366"/>
        </pc:sldMkLst>
      </pc:sldChg>
      <pc:sldChg chg="delSp add mod">
        <pc:chgData name="Thomas Pasquier" userId="65a57d93-3594-4ade-85de-8647ad8982c6" providerId="ADAL" clId="{1F168C8A-A336-4F7F-A23F-B83B55609E7A}" dt="2020-08-31T09:11:54.771" v="856" actId="478"/>
        <pc:sldMkLst>
          <pc:docMk/>
          <pc:sldMk cId="2028455272" sldId="367"/>
        </pc:sldMkLst>
        <pc:spChg chg="del">
          <ac:chgData name="Thomas Pasquier" userId="65a57d93-3594-4ade-85de-8647ad8982c6" providerId="ADAL" clId="{1F168C8A-A336-4F7F-A23F-B83B55609E7A}" dt="2020-08-31T09:11:54.771" v="856" actId="478"/>
          <ac:spMkLst>
            <pc:docMk/>
            <pc:sldMk cId="2028455272" sldId="367"/>
            <ac:spMk id="15" creationId="{5D56CF06-0B53-4B01-9F90-F427A51C5EED}"/>
          </ac:spMkLst>
        </pc:spChg>
      </pc:sldChg>
      <pc:sldChg chg="delSp modSp add del mod">
        <pc:chgData name="Thomas Pasquier" userId="65a57d93-3594-4ade-85de-8647ad8982c6" providerId="ADAL" clId="{1F168C8A-A336-4F7F-A23F-B83B55609E7A}" dt="2020-08-31T09:11:51.288" v="854" actId="47"/>
        <pc:sldMkLst>
          <pc:docMk/>
          <pc:sldMk cId="3770087437" sldId="367"/>
        </pc:sldMkLst>
        <pc:spChg chg="del">
          <ac:chgData name="Thomas Pasquier" userId="65a57d93-3594-4ade-85de-8647ad8982c6" providerId="ADAL" clId="{1F168C8A-A336-4F7F-A23F-B83B55609E7A}" dt="2020-08-31T09:11:21.924" v="849" actId="478"/>
          <ac:spMkLst>
            <pc:docMk/>
            <pc:sldMk cId="3770087437" sldId="367"/>
            <ac:spMk id="15" creationId="{5D56CF06-0B53-4B01-9F90-F427A51C5EED}"/>
          </ac:spMkLst>
        </pc:spChg>
        <pc:spChg chg="mod">
          <ac:chgData name="Thomas Pasquier" userId="65a57d93-3594-4ade-85de-8647ad8982c6" providerId="ADAL" clId="{1F168C8A-A336-4F7F-A23F-B83B55609E7A}" dt="2020-08-31T09:11:34.565" v="851" actId="14100"/>
          <ac:spMkLst>
            <pc:docMk/>
            <pc:sldMk cId="3770087437" sldId="367"/>
            <ac:spMk id="24" creationId="{EC2C9702-1F04-4CC4-9884-F7BFF1C7AB52}"/>
          </ac:spMkLst>
        </pc:spChg>
      </pc:sldChg>
      <pc:sldChg chg="addSp delSp modSp add mod">
        <pc:chgData name="Thomas Pasquier" userId="65a57d93-3594-4ade-85de-8647ad8982c6" providerId="ADAL" clId="{1F168C8A-A336-4F7F-A23F-B83B55609E7A}" dt="2020-08-31T09:27:20.316" v="1028" actId="22"/>
        <pc:sldMkLst>
          <pc:docMk/>
          <pc:sldMk cId="941356834" sldId="368"/>
        </pc:sldMkLst>
        <pc:spChg chg="add mod">
          <ac:chgData name="Thomas Pasquier" userId="65a57d93-3594-4ade-85de-8647ad8982c6" providerId="ADAL" clId="{1F168C8A-A336-4F7F-A23F-B83B55609E7A}" dt="2020-08-31T09:22:26.497" v="948" actId="1076"/>
          <ac:spMkLst>
            <pc:docMk/>
            <pc:sldMk cId="941356834" sldId="368"/>
            <ac:spMk id="3" creationId="{ACC2724E-AB55-4967-843D-C38966AB58A1}"/>
          </ac:spMkLst>
        </pc:spChg>
        <pc:spChg chg="add mod">
          <ac:chgData name="Thomas Pasquier" userId="65a57d93-3594-4ade-85de-8647ad8982c6" providerId="ADAL" clId="{1F168C8A-A336-4F7F-A23F-B83B55609E7A}" dt="2020-08-31T09:24:11.372" v="995" actId="20577"/>
          <ac:spMkLst>
            <pc:docMk/>
            <pc:sldMk cId="941356834" sldId="368"/>
            <ac:spMk id="10" creationId="{E706CB39-8D33-4986-BA8D-9241B8E8ECB5}"/>
          </ac:spMkLst>
        </pc:spChg>
        <pc:spChg chg="add del">
          <ac:chgData name="Thomas Pasquier" userId="65a57d93-3594-4ade-85de-8647ad8982c6" providerId="ADAL" clId="{1F168C8A-A336-4F7F-A23F-B83B55609E7A}" dt="2020-08-31T09:27:20.316" v="1028" actId="22"/>
          <ac:spMkLst>
            <pc:docMk/>
            <pc:sldMk cId="941356834" sldId="368"/>
            <ac:spMk id="17" creationId="{0AE957BD-EB72-448A-ACBC-947BCDDF0509}"/>
          </ac:spMkLst>
        </pc:spChg>
        <pc:picChg chg="add mod">
          <ac:chgData name="Thomas Pasquier" userId="65a57d93-3594-4ade-85de-8647ad8982c6" providerId="ADAL" clId="{1F168C8A-A336-4F7F-A23F-B83B55609E7A}" dt="2020-08-31T09:23:44.845" v="953" actId="962"/>
          <ac:picMkLst>
            <pc:docMk/>
            <pc:sldMk cId="941356834" sldId="368"/>
            <ac:picMk id="8" creationId="{DAE2C522-F582-413D-8575-6A42BEF9B94F}"/>
          </ac:picMkLst>
        </pc:picChg>
      </pc:sldChg>
      <pc:sldChg chg="addSp delSp modSp new mod modClrScheme chgLayout">
        <pc:chgData name="Thomas Pasquier" userId="65a57d93-3594-4ade-85de-8647ad8982c6" providerId="ADAL" clId="{1F168C8A-A336-4F7F-A23F-B83B55609E7A}" dt="2020-08-31T09:14:14.616" v="936" actId="478"/>
        <pc:sldMkLst>
          <pc:docMk/>
          <pc:sldMk cId="706578797" sldId="369"/>
        </pc:sldMkLst>
        <pc:spChg chg="del mod ord">
          <ac:chgData name="Thomas Pasquier" userId="65a57d93-3594-4ade-85de-8647ad8982c6" providerId="ADAL" clId="{1F168C8A-A336-4F7F-A23F-B83B55609E7A}" dt="2020-08-31T09:14:05.236" v="921" actId="700"/>
          <ac:spMkLst>
            <pc:docMk/>
            <pc:sldMk cId="706578797" sldId="369"/>
            <ac:spMk id="2" creationId="{C9044CC1-94FF-4354-B9BF-401AA82B7895}"/>
          </ac:spMkLst>
        </pc:spChg>
        <pc:spChg chg="del mod ord">
          <ac:chgData name="Thomas Pasquier" userId="65a57d93-3594-4ade-85de-8647ad8982c6" providerId="ADAL" clId="{1F168C8A-A336-4F7F-A23F-B83B55609E7A}" dt="2020-08-31T09:14:05.236" v="921" actId="700"/>
          <ac:spMkLst>
            <pc:docMk/>
            <pc:sldMk cId="706578797" sldId="369"/>
            <ac:spMk id="3" creationId="{C6872996-9564-4212-8A47-E797A4D6F732}"/>
          </ac:spMkLst>
        </pc:spChg>
        <pc:spChg chg="add mod ord">
          <ac:chgData name="Thomas Pasquier" userId="65a57d93-3594-4ade-85de-8647ad8982c6" providerId="ADAL" clId="{1F168C8A-A336-4F7F-A23F-B83B55609E7A}" dt="2020-08-31T09:14:09.577" v="935" actId="20577"/>
          <ac:spMkLst>
            <pc:docMk/>
            <pc:sldMk cId="706578797" sldId="369"/>
            <ac:spMk id="4" creationId="{9C4192DB-8FDD-4EB1-A0E8-2F990B4436D7}"/>
          </ac:spMkLst>
        </pc:spChg>
        <pc:spChg chg="add del mod ord">
          <ac:chgData name="Thomas Pasquier" userId="65a57d93-3594-4ade-85de-8647ad8982c6" providerId="ADAL" clId="{1F168C8A-A336-4F7F-A23F-B83B55609E7A}" dt="2020-08-31T09:14:14.616" v="936" actId="478"/>
          <ac:spMkLst>
            <pc:docMk/>
            <pc:sldMk cId="706578797" sldId="369"/>
            <ac:spMk id="5" creationId="{8CF5EB41-F3F4-4373-85F1-D2B196CD243F}"/>
          </ac:spMkLst>
        </pc:spChg>
      </pc:sldChg>
      <pc:sldChg chg="addSp delSp modSp add mod">
        <pc:chgData name="Thomas Pasquier" userId="65a57d93-3594-4ade-85de-8647ad8982c6" providerId="ADAL" clId="{1F168C8A-A336-4F7F-A23F-B83B55609E7A}" dt="2020-08-31T09:27:46.373" v="1064" actId="20577"/>
        <pc:sldMkLst>
          <pc:docMk/>
          <pc:sldMk cId="3170944832" sldId="370"/>
        </pc:sldMkLst>
        <pc:spChg chg="add mod">
          <ac:chgData name="Thomas Pasquier" userId="65a57d93-3594-4ade-85de-8647ad8982c6" providerId="ADAL" clId="{1F168C8A-A336-4F7F-A23F-B83B55609E7A}" dt="2020-08-31T09:27:46.373" v="1064" actId="20577"/>
          <ac:spMkLst>
            <pc:docMk/>
            <pc:sldMk cId="3170944832" sldId="370"/>
            <ac:spMk id="4" creationId="{B93F47F3-21B0-43AF-9462-D4A80E463CA3}"/>
          </ac:spMkLst>
        </pc:spChg>
        <pc:spChg chg="del">
          <ac:chgData name="Thomas Pasquier" userId="65a57d93-3594-4ade-85de-8647ad8982c6" providerId="ADAL" clId="{1F168C8A-A336-4F7F-A23F-B83B55609E7A}" dt="2020-08-31T09:24:37.814" v="997" actId="478"/>
          <ac:spMkLst>
            <pc:docMk/>
            <pc:sldMk cId="3170944832" sldId="370"/>
            <ac:spMk id="10" creationId="{E706CB39-8D33-4986-BA8D-9241B8E8ECB5}"/>
          </ac:spMkLst>
        </pc:spChg>
      </pc:sldChg>
      <pc:sldChg chg="addSp modSp add mod">
        <pc:chgData name="Thomas Pasquier" userId="65a57d93-3594-4ade-85de-8647ad8982c6" providerId="ADAL" clId="{1F168C8A-A336-4F7F-A23F-B83B55609E7A}" dt="2020-08-31T09:26:04.276" v="1012" actId="20577"/>
        <pc:sldMkLst>
          <pc:docMk/>
          <pc:sldMk cId="1381126486" sldId="371"/>
        </pc:sldMkLst>
        <pc:spChg chg="add mod">
          <ac:chgData name="Thomas Pasquier" userId="65a57d93-3594-4ade-85de-8647ad8982c6" providerId="ADAL" clId="{1F168C8A-A336-4F7F-A23F-B83B55609E7A}" dt="2020-08-31T09:26:04.276" v="1012" actId="20577"/>
          <ac:spMkLst>
            <pc:docMk/>
            <pc:sldMk cId="1381126486" sldId="371"/>
            <ac:spMk id="14" creationId="{A394C116-D2F7-4495-B309-E8F1E90291C5}"/>
          </ac:spMkLst>
        </pc:spChg>
        <pc:cxnChg chg="add">
          <ac:chgData name="Thomas Pasquier" userId="65a57d93-3594-4ade-85de-8647ad8982c6" providerId="ADAL" clId="{1F168C8A-A336-4F7F-A23F-B83B55609E7A}" dt="2020-08-31T09:25:34.778" v="1002" actId="11529"/>
          <ac:cxnSpMkLst>
            <pc:docMk/>
            <pc:sldMk cId="1381126486" sldId="371"/>
            <ac:cxnSpMk id="12" creationId="{426A1100-E026-401A-A1E2-40AFCD1A6132}"/>
          </ac:cxnSpMkLst>
        </pc:cxnChg>
      </pc:sldChg>
      <pc:sldChg chg="addSp delSp modSp new mod">
        <pc:chgData name="Thomas Pasquier" userId="65a57d93-3594-4ade-85de-8647ad8982c6" providerId="ADAL" clId="{1F168C8A-A336-4F7F-A23F-B83B55609E7A}" dt="2020-08-31T09:26:45.505" v="1026"/>
        <pc:sldMkLst>
          <pc:docMk/>
          <pc:sldMk cId="1085920982" sldId="372"/>
        </pc:sldMkLst>
        <pc:spChg chg="del mod">
          <ac:chgData name="Thomas Pasquier" userId="65a57d93-3594-4ade-85de-8647ad8982c6" providerId="ADAL" clId="{1F168C8A-A336-4F7F-A23F-B83B55609E7A}" dt="2020-08-31T09:26:34.883" v="1024"/>
          <ac:spMkLst>
            <pc:docMk/>
            <pc:sldMk cId="1085920982" sldId="372"/>
            <ac:spMk id="2" creationId="{396C0C14-278F-4B3A-88C4-DEF60E0BA53D}"/>
          </ac:spMkLst>
        </pc:spChg>
        <pc:spChg chg="mod">
          <ac:chgData name="Thomas Pasquier" userId="65a57d93-3594-4ade-85de-8647ad8982c6" providerId="ADAL" clId="{1F168C8A-A336-4F7F-A23F-B83B55609E7A}" dt="2020-08-31T09:26:45.505" v="1026"/>
          <ac:spMkLst>
            <pc:docMk/>
            <pc:sldMk cId="1085920982" sldId="372"/>
            <ac:spMk id="3" creationId="{18B0134F-16B6-4B45-AFC0-DCD2108EDCFD}"/>
          </ac:spMkLst>
        </pc:spChg>
        <pc:spChg chg="add mod">
          <ac:chgData name="Thomas Pasquier" userId="65a57d93-3594-4ade-85de-8647ad8982c6" providerId="ADAL" clId="{1F168C8A-A336-4F7F-A23F-B83B55609E7A}" dt="2020-08-31T09:26:34.883" v="1024"/>
          <ac:spMkLst>
            <pc:docMk/>
            <pc:sldMk cId="1085920982" sldId="372"/>
            <ac:spMk id="4" creationId="{A9CC11E1-1242-4ED0-AE70-895DDCEF2414}"/>
          </ac:spMkLst>
        </pc:spChg>
      </pc:sldChg>
      <pc:sldChg chg="addSp modSp add mod">
        <pc:chgData name="Thomas Pasquier" userId="65a57d93-3594-4ade-85de-8647ad8982c6" providerId="ADAL" clId="{1F168C8A-A336-4F7F-A23F-B83B55609E7A}" dt="2020-08-31T09:34:00.366" v="1406" actId="1076"/>
        <pc:sldMkLst>
          <pc:docMk/>
          <pc:sldMk cId="114912574" sldId="373"/>
        </pc:sldMkLst>
        <pc:spChg chg="add mod">
          <ac:chgData name="Thomas Pasquier" userId="65a57d93-3594-4ade-85de-8647ad8982c6" providerId="ADAL" clId="{1F168C8A-A336-4F7F-A23F-B83B55609E7A}" dt="2020-08-31T09:34:00.366" v="1406" actId="1076"/>
          <ac:spMkLst>
            <pc:docMk/>
            <pc:sldMk cId="114912574" sldId="373"/>
            <ac:spMk id="10" creationId="{677F81B2-3B88-4F0F-B40A-E7FA44850083}"/>
          </ac:spMkLst>
        </pc:spChg>
      </pc:sldChg>
      <pc:sldChg chg="new del">
        <pc:chgData name="Thomas Pasquier" userId="65a57d93-3594-4ade-85de-8647ad8982c6" providerId="ADAL" clId="{1F168C8A-A336-4F7F-A23F-B83B55609E7A}" dt="2020-08-31T09:30:16.362" v="1120" actId="47"/>
        <pc:sldMkLst>
          <pc:docMk/>
          <pc:sldMk cId="3936355976" sldId="374"/>
        </pc:sldMkLst>
      </pc:sldChg>
      <pc:sldChg chg="addSp delSp modSp add mod">
        <pc:chgData name="Thomas Pasquier" userId="65a57d93-3594-4ade-85de-8647ad8982c6" providerId="ADAL" clId="{1F168C8A-A336-4F7F-A23F-B83B55609E7A}" dt="2020-08-31T09:30:59.562" v="1186" actId="20577"/>
        <pc:sldMkLst>
          <pc:docMk/>
          <pc:sldMk cId="4053525103" sldId="374"/>
        </pc:sldMkLst>
        <pc:spChg chg="del">
          <ac:chgData name="Thomas Pasquier" userId="65a57d93-3594-4ade-85de-8647ad8982c6" providerId="ADAL" clId="{1F168C8A-A336-4F7F-A23F-B83B55609E7A}" dt="2020-08-31T09:30:26.494" v="1125" actId="478"/>
          <ac:spMkLst>
            <pc:docMk/>
            <pc:sldMk cId="4053525103" sldId="374"/>
            <ac:spMk id="4" creationId="{B93F47F3-21B0-43AF-9462-D4A80E463CA3}"/>
          </ac:spMkLst>
        </pc:spChg>
        <pc:spChg chg="del">
          <ac:chgData name="Thomas Pasquier" userId="65a57d93-3594-4ade-85de-8647ad8982c6" providerId="ADAL" clId="{1F168C8A-A336-4F7F-A23F-B83B55609E7A}" dt="2020-08-31T09:30:22.430" v="1122" actId="478"/>
          <ac:spMkLst>
            <pc:docMk/>
            <pc:sldMk cId="4053525103" sldId="374"/>
            <ac:spMk id="10" creationId="{677F81B2-3B88-4F0F-B40A-E7FA44850083}"/>
          </ac:spMkLst>
        </pc:spChg>
        <pc:spChg chg="del">
          <ac:chgData name="Thomas Pasquier" userId="65a57d93-3594-4ade-85de-8647ad8982c6" providerId="ADAL" clId="{1F168C8A-A336-4F7F-A23F-B83B55609E7A}" dt="2020-08-31T09:30:23.877" v="1123" actId="478"/>
          <ac:spMkLst>
            <pc:docMk/>
            <pc:sldMk cId="4053525103" sldId="374"/>
            <ac:spMk id="14" creationId="{A394C116-D2F7-4495-B309-E8F1E90291C5}"/>
          </ac:spMkLst>
        </pc:spChg>
        <pc:spChg chg="add mod">
          <ac:chgData name="Thomas Pasquier" userId="65a57d93-3594-4ade-85de-8647ad8982c6" providerId="ADAL" clId="{1F168C8A-A336-4F7F-A23F-B83B55609E7A}" dt="2020-08-31T09:30:59.562" v="1186" actId="20577"/>
          <ac:spMkLst>
            <pc:docMk/>
            <pc:sldMk cId="4053525103" sldId="374"/>
            <ac:spMk id="15" creationId="{E7CA7BAE-06A9-44CA-AF74-3BA274BA3B04}"/>
          </ac:spMkLst>
        </pc:spChg>
        <pc:cxnChg chg="del">
          <ac:chgData name="Thomas Pasquier" userId="65a57d93-3594-4ade-85de-8647ad8982c6" providerId="ADAL" clId="{1F168C8A-A336-4F7F-A23F-B83B55609E7A}" dt="2020-08-31T09:30:25.146" v="1124" actId="478"/>
          <ac:cxnSpMkLst>
            <pc:docMk/>
            <pc:sldMk cId="4053525103" sldId="374"/>
            <ac:cxnSpMk id="12" creationId="{426A1100-E026-401A-A1E2-40AFCD1A6132}"/>
          </ac:cxnSpMkLst>
        </pc:cxnChg>
      </pc:sldChg>
      <pc:sldChg chg="addSp delSp modSp add mod">
        <pc:chgData name="Thomas Pasquier" userId="65a57d93-3594-4ade-85de-8647ad8982c6" providerId="ADAL" clId="{1F168C8A-A336-4F7F-A23F-B83B55609E7A}" dt="2020-08-31T09:33:50.787" v="1405" actId="1076"/>
        <pc:sldMkLst>
          <pc:docMk/>
          <pc:sldMk cId="1895826298" sldId="375"/>
        </pc:sldMkLst>
        <pc:spChg chg="del">
          <ac:chgData name="Thomas Pasquier" userId="65a57d93-3594-4ade-85de-8647ad8982c6" providerId="ADAL" clId="{1F168C8A-A336-4F7F-A23F-B83B55609E7A}" dt="2020-08-31T09:31:22.806" v="1188" actId="478"/>
          <ac:spMkLst>
            <pc:docMk/>
            <pc:sldMk cId="1895826298" sldId="375"/>
            <ac:spMk id="4" creationId="{B93F47F3-21B0-43AF-9462-D4A80E463CA3}"/>
          </ac:spMkLst>
        </pc:spChg>
        <pc:spChg chg="del">
          <ac:chgData name="Thomas Pasquier" userId="65a57d93-3594-4ade-85de-8647ad8982c6" providerId="ADAL" clId="{1F168C8A-A336-4F7F-A23F-B83B55609E7A}" dt="2020-08-31T09:31:27.243" v="1191" actId="478"/>
          <ac:spMkLst>
            <pc:docMk/>
            <pc:sldMk cId="1895826298" sldId="375"/>
            <ac:spMk id="10" creationId="{677F81B2-3B88-4F0F-B40A-E7FA44850083}"/>
          </ac:spMkLst>
        </pc:spChg>
        <pc:spChg chg="del">
          <ac:chgData name="Thomas Pasquier" userId="65a57d93-3594-4ade-85de-8647ad8982c6" providerId="ADAL" clId="{1F168C8A-A336-4F7F-A23F-B83B55609E7A}" dt="2020-08-31T09:31:24.918" v="1189" actId="478"/>
          <ac:spMkLst>
            <pc:docMk/>
            <pc:sldMk cId="1895826298" sldId="375"/>
            <ac:spMk id="14" creationId="{A394C116-D2F7-4495-B309-E8F1E90291C5}"/>
          </ac:spMkLst>
        </pc:spChg>
        <pc:spChg chg="add mod">
          <ac:chgData name="Thomas Pasquier" userId="65a57d93-3594-4ade-85de-8647ad8982c6" providerId="ADAL" clId="{1F168C8A-A336-4F7F-A23F-B83B55609E7A}" dt="2020-08-31T09:33:50.787" v="1405" actId="1076"/>
          <ac:spMkLst>
            <pc:docMk/>
            <pc:sldMk cId="1895826298" sldId="375"/>
            <ac:spMk id="15" creationId="{4A2BE182-77A4-4293-BA9B-6CC6A48818DD}"/>
          </ac:spMkLst>
        </pc:spChg>
        <pc:cxnChg chg="del">
          <ac:chgData name="Thomas Pasquier" userId="65a57d93-3594-4ade-85de-8647ad8982c6" providerId="ADAL" clId="{1F168C8A-A336-4F7F-A23F-B83B55609E7A}" dt="2020-08-31T09:31:25.675" v="1190" actId="478"/>
          <ac:cxnSpMkLst>
            <pc:docMk/>
            <pc:sldMk cId="1895826298" sldId="375"/>
            <ac:cxnSpMk id="12" creationId="{426A1100-E026-401A-A1E2-40AFCD1A6132}"/>
          </ac:cxnSpMkLst>
        </pc:cxnChg>
      </pc:sldChg>
      <pc:sldChg chg="new del">
        <pc:chgData name="Thomas Pasquier" userId="65a57d93-3594-4ade-85de-8647ad8982c6" providerId="ADAL" clId="{1F168C8A-A336-4F7F-A23F-B83B55609E7A}" dt="2020-08-31T09:30:55.432" v="1179" actId="47"/>
        <pc:sldMkLst>
          <pc:docMk/>
          <pc:sldMk cId="3086846932" sldId="375"/>
        </pc:sldMkLst>
      </pc:sldChg>
      <pc:sldChg chg="new del">
        <pc:chgData name="Thomas Pasquier" userId="65a57d93-3594-4ade-85de-8647ad8982c6" providerId="ADAL" clId="{1F168C8A-A336-4F7F-A23F-B83B55609E7A}" dt="2020-08-31T09:30:15.615" v="1119" actId="47"/>
        <pc:sldMkLst>
          <pc:docMk/>
          <pc:sldMk cId="3395156671" sldId="375"/>
        </pc:sldMkLst>
      </pc:sldChg>
      <pc:sldChg chg="modSp new mod">
        <pc:chgData name="Thomas Pasquier" userId="65a57d93-3594-4ade-85de-8647ad8982c6" providerId="ADAL" clId="{1F168C8A-A336-4F7F-A23F-B83B55609E7A}" dt="2020-08-31T09:39:22.390" v="1548" actId="20577"/>
        <pc:sldMkLst>
          <pc:docMk/>
          <pc:sldMk cId="3290721575" sldId="376"/>
        </pc:sldMkLst>
        <pc:spChg chg="mod">
          <ac:chgData name="Thomas Pasquier" userId="65a57d93-3594-4ade-85de-8647ad8982c6" providerId="ADAL" clId="{1F168C8A-A336-4F7F-A23F-B83B55609E7A}" dt="2020-08-31T09:34:52.081" v="1423" actId="20577"/>
          <ac:spMkLst>
            <pc:docMk/>
            <pc:sldMk cId="3290721575" sldId="376"/>
            <ac:spMk id="2" creationId="{B3C7490C-79D2-48D9-B8D8-B1925CDE2300}"/>
          </ac:spMkLst>
        </pc:spChg>
        <pc:spChg chg="mod">
          <ac:chgData name="Thomas Pasquier" userId="65a57d93-3594-4ade-85de-8647ad8982c6" providerId="ADAL" clId="{1F168C8A-A336-4F7F-A23F-B83B55609E7A}" dt="2020-08-31T09:39:22.390" v="1548" actId="20577"/>
          <ac:spMkLst>
            <pc:docMk/>
            <pc:sldMk cId="3290721575" sldId="376"/>
            <ac:spMk id="3" creationId="{912E9F91-60E5-4646-8756-9AA65E2031BE}"/>
          </ac:spMkLst>
        </pc:spChg>
      </pc:sldChg>
      <pc:sldChg chg="modSp add mod">
        <pc:chgData name="Thomas Pasquier" userId="65a57d93-3594-4ade-85de-8647ad8982c6" providerId="ADAL" clId="{1F168C8A-A336-4F7F-A23F-B83B55609E7A}" dt="2020-08-31T09:40:32.671" v="1646" actId="207"/>
        <pc:sldMkLst>
          <pc:docMk/>
          <pc:sldMk cId="3732628795" sldId="377"/>
        </pc:sldMkLst>
        <pc:spChg chg="mod">
          <ac:chgData name="Thomas Pasquier" userId="65a57d93-3594-4ade-85de-8647ad8982c6" providerId="ADAL" clId="{1F168C8A-A336-4F7F-A23F-B83B55609E7A}" dt="2020-08-31T09:40:32.671" v="1646" actId="207"/>
          <ac:spMkLst>
            <pc:docMk/>
            <pc:sldMk cId="3732628795" sldId="377"/>
            <ac:spMk id="3" creationId="{912E9F91-60E5-4646-8756-9AA65E2031BE}"/>
          </ac:spMkLst>
        </pc:spChg>
      </pc:sldChg>
      <pc:sldChg chg="addSp modSp add mod">
        <pc:chgData name="Thomas Pasquier" userId="65a57d93-3594-4ade-85de-8647ad8982c6" providerId="ADAL" clId="{1F168C8A-A336-4F7F-A23F-B83B55609E7A}" dt="2020-08-31T09:47:24.970" v="1706" actId="20577"/>
        <pc:sldMkLst>
          <pc:docMk/>
          <pc:sldMk cId="3950559460" sldId="378"/>
        </pc:sldMkLst>
        <pc:spChg chg="add mod">
          <ac:chgData name="Thomas Pasquier" userId="65a57d93-3594-4ade-85de-8647ad8982c6" providerId="ADAL" clId="{1F168C8A-A336-4F7F-A23F-B83B55609E7A}" dt="2020-08-31T09:47:24.970" v="1706" actId="20577"/>
          <ac:spMkLst>
            <pc:docMk/>
            <pc:sldMk cId="3950559460" sldId="378"/>
            <ac:spMk id="4" creationId="{7C988D05-8E71-4203-A62D-C7614E50D3AF}"/>
          </ac:spMkLst>
        </pc:spChg>
      </pc:sldChg>
      <pc:sldChg chg="modSp add mod">
        <pc:chgData name="Thomas Pasquier" userId="65a57d93-3594-4ade-85de-8647ad8982c6" providerId="ADAL" clId="{1F168C8A-A336-4F7F-A23F-B83B55609E7A}" dt="2020-08-31T11:56:56.316" v="1909" actId="20577"/>
        <pc:sldMkLst>
          <pc:docMk/>
          <pc:sldMk cId="4226157631" sldId="379"/>
        </pc:sldMkLst>
        <pc:spChg chg="mod">
          <ac:chgData name="Thomas Pasquier" userId="65a57d93-3594-4ade-85de-8647ad8982c6" providerId="ADAL" clId="{1F168C8A-A336-4F7F-A23F-B83B55609E7A}" dt="2020-08-31T11:56:56.316" v="1909" actId="20577"/>
          <ac:spMkLst>
            <pc:docMk/>
            <pc:sldMk cId="4226157631" sldId="379"/>
            <ac:spMk id="15" creationId="{4A2BE182-77A4-4293-BA9B-6CC6A48818DD}"/>
          </ac:spMkLst>
        </pc:spChg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119521061" sldId="386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411279874" sldId="387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403727375" sldId="391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416181727" sldId="393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1740167014" sldId="394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873782959" sldId="395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89055588" sldId="396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353666703" sldId="397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2185184214" sldId="398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619251659" sldId="399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2047062216" sldId="400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1873631347" sldId="401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554661473" sldId="402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520830451" sldId="403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2401707025" sldId="404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1422701018" sldId="405"/>
        </pc:sldMkLst>
      </pc:sldChg>
      <pc:sldChg chg="del">
        <pc:chgData name="Thomas Pasquier" userId="65a57d93-3594-4ade-85de-8647ad8982c6" providerId="ADAL" clId="{1F168C8A-A336-4F7F-A23F-B83B55609E7A}" dt="2020-08-31T08:10:04.060" v="0" actId="47"/>
        <pc:sldMkLst>
          <pc:docMk/>
          <pc:sldMk cId="3180966785" sldId="406"/>
        </pc:sldMkLst>
      </pc:sldChg>
    </pc:docChg>
  </pc:docChgLst>
  <pc:docChgLst>
    <pc:chgData name="Thomas Pasquier" userId="65a57d93-3594-4ade-85de-8647ad8982c6" providerId="ADAL" clId="{A21C308B-40CB-4CAE-9235-43819F1CC658}"/>
    <pc:docChg chg="custSel addSld delSld modSld sldOrd">
      <pc:chgData name="Thomas Pasquier" userId="65a57d93-3594-4ade-85de-8647ad8982c6" providerId="ADAL" clId="{A21C308B-40CB-4CAE-9235-43819F1CC658}" dt="2020-08-29T06:59:41.099" v="195" actId="47"/>
      <pc:docMkLst>
        <pc:docMk/>
      </pc:docMkLst>
      <pc:sldChg chg="add del">
        <pc:chgData name="Thomas Pasquier" userId="65a57d93-3594-4ade-85de-8647ad8982c6" providerId="ADAL" clId="{A21C308B-40CB-4CAE-9235-43819F1CC658}" dt="2020-08-28T13:25:49.303" v="134"/>
        <pc:sldMkLst>
          <pc:docMk/>
          <pc:sldMk cId="3038245579" sldId="257"/>
        </pc:sldMkLst>
      </pc:sldChg>
      <pc:sldChg chg="del">
        <pc:chgData name="Thomas Pasquier" userId="65a57d93-3594-4ade-85de-8647ad8982c6" providerId="ADAL" clId="{A21C308B-40CB-4CAE-9235-43819F1CC658}" dt="2020-08-28T13:07:25.885" v="0" actId="47"/>
        <pc:sldMkLst>
          <pc:docMk/>
          <pc:sldMk cId="0" sldId="260"/>
        </pc:sldMkLst>
      </pc:sldChg>
      <pc:sldChg chg="del">
        <pc:chgData name="Thomas Pasquier" userId="65a57d93-3594-4ade-85de-8647ad8982c6" providerId="ADAL" clId="{A21C308B-40CB-4CAE-9235-43819F1CC658}" dt="2020-08-28T13:08:30.995" v="5" actId="47"/>
        <pc:sldMkLst>
          <pc:docMk/>
          <pc:sldMk cId="1597173528" sldId="359"/>
        </pc:sldMkLst>
      </pc:sldChg>
      <pc:sldChg chg="del">
        <pc:chgData name="Thomas Pasquier" userId="65a57d93-3594-4ade-85de-8647ad8982c6" providerId="ADAL" clId="{A21C308B-40CB-4CAE-9235-43819F1CC658}" dt="2020-08-28T13:08:41.878" v="6" actId="47"/>
        <pc:sldMkLst>
          <pc:docMk/>
          <pc:sldMk cId="1654537493" sldId="360"/>
        </pc:sldMkLst>
      </pc:sldChg>
      <pc:sldChg chg="del">
        <pc:chgData name="Thomas Pasquier" userId="65a57d93-3594-4ade-85de-8647ad8982c6" providerId="ADAL" clId="{A21C308B-40CB-4CAE-9235-43819F1CC658}" dt="2020-08-28T13:08:47.773" v="7" actId="47"/>
        <pc:sldMkLst>
          <pc:docMk/>
          <pc:sldMk cId="1841149415" sldId="361"/>
        </pc:sldMkLst>
      </pc:sldChg>
      <pc:sldChg chg="modSp add mod">
        <pc:chgData name="Thomas Pasquier" userId="65a57d93-3594-4ade-85de-8647ad8982c6" providerId="ADAL" clId="{A21C308B-40CB-4CAE-9235-43819F1CC658}" dt="2020-08-28T13:25:13.537" v="110" actId="6549"/>
        <pc:sldMkLst>
          <pc:docMk/>
          <pc:sldMk cId="2375385487" sldId="361"/>
        </pc:sldMkLst>
        <pc:spChg chg="mod">
          <ac:chgData name="Thomas Pasquier" userId="65a57d93-3594-4ade-85de-8647ad8982c6" providerId="ADAL" clId="{A21C308B-40CB-4CAE-9235-43819F1CC658}" dt="2020-08-28T13:25:13.537" v="110" actId="6549"/>
          <ac:spMkLst>
            <pc:docMk/>
            <pc:sldMk cId="2375385487" sldId="361"/>
            <ac:spMk id="4" creationId="{064D8D26-B133-4846-8DD0-D46F81284C5A}"/>
          </ac:spMkLst>
        </pc:spChg>
      </pc:sldChg>
      <pc:sldChg chg="del">
        <pc:chgData name="Thomas Pasquier" userId="65a57d93-3594-4ade-85de-8647ad8982c6" providerId="ADAL" clId="{A21C308B-40CB-4CAE-9235-43819F1CC658}" dt="2020-08-28T13:08:48.430" v="8" actId="47"/>
        <pc:sldMkLst>
          <pc:docMk/>
          <pc:sldMk cId="2103611487" sldId="362"/>
        </pc:sldMkLst>
      </pc:sldChg>
      <pc:sldChg chg="del">
        <pc:chgData name="Thomas Pasquier" userId="65a57d93-3594-4ade-85de-8647ad8982c6" providerId="ADAL" clId="{A21C308B-40CB-4CAE-9235-43819F1CC658}" dt="2020-08-28T13:08:49.649" v="9" actId="47"/>
        <pc:sldMkLst>
          <pc:docMk/>
          <pc:sldMk cId="1988008811" sldId="363"/>
        </pc:sldMkLst>
      </pc:sldChg>
      <pc:sldChg chg="del">
        <pc:chgData name="Thomas Pasquier" userId="65a57d93-3594-4ade-85de-8647ad8982c6" providerId="ADAL" clId="{A21C308B-40CB-4CAE-9235-43819F1CC658}" dt="2020-08-28T13:08:50.599" v="10" actId="47"/>
        <pc:sldMkLst>
          <pc:docMk/>
          <pc:sldMk cId="1823683025" sldId="364"/>
        </pc:sldMkLst>
      </pc:sldChg>
      <pc:sldChg chg="modSp del mod">
        <pc:chgData name="Thomas Pasquier" userId="65a57d93-3594-4ade-85de-8647ad8982c6" providerId="ADAL" clId="{A21C308B-40CB-4CAE-9235-43819F1CC658}" dt="2020-08-28T13:27:28.760" v="140" actId="47"/>
        <pc:sldMkLst>
          <pc:docMk/>
          <pc:sldMk cId="3159698890" sldId="366"/>
        </pc:sldMkLst>
        <pc:spChg chg="mod">
          <ac:chgData name="Thomas Pasquier" userId="65a57d93-3594-4ade-85de-8647ad8982c6" providerId="ADAL" clId="{A21C308B-40CB-4CAE-9235-43819F1CC658}" dt="2020-08-28T13:09:02.896" v="12" actId="6549"/>
          <ac:spMkLst>
            <pc:docMk/>
            <pc:sldMk cId="3159698890" sldId="366"/>
            <ac:spMk id="2" creationId="{987BD239-291C-43FF-950F-9B49757DF6E9}"/>
          </ac:spMkLst>
        </pc:spChg>
      </pc:sldChg>
      <pc:sldChg chg="del">
        <pc:chgData name="Thomas Pasquier" userId="65a57d93-3594-4ade-85de-8647ad8982c6" providerId="ADAL" clId="{A21C308B-40CB-4CAE-9235-43819F1CC658}" dt="2020-08-28T13:08:51.692" v="11" actId="47"/>
        <pc:sldMkLst>
          <pc:docMk/>
          <pc:sldMk cId="1950275982" sldId="367"/>
        </pc:sldMkLst>
      </pc:sldChg>
      <pc:sldChg chg="del">
        <pc:chgData name="Thomas Pasquier" userId="65a57d93-3594-4ade-85de-8647ad8982c6" providerId="ADAL" clId="{A21C308B-40CB-4CAE-9235-43819F1CC658}" dt="2020-08-28T13:27:30.470" v="141" actId="47"/>
        <pc:sldMkLst>
          <pc:docMk/>
          <pc:sldMk cId="3914784996" sldId="368"/>
        </pc:sldMkLst>
      </pc:sldChg>
      <pc:sldChg chg="del">
        <pc:chgData name="Thomas Pasquier" userId="65a57d93-3594-4ade-85de-8647ad8982c6" providerId="ADAL" clId="{A21C308B-40CB-4CAE-9235-43819F1CC658}" dt="2020-08-28T13:28:13.893" v="147" actId="47"/>
        <pc:sldMkLst>
          <pc:docMk/>
          <pc:sldMk cId="620213205" sldId="370"/>
        </pc:sldMkLst>
      </pc:sldChg>
      <pc:sldChg chg="del">
        <pc:chgData name="Thomas Pasquier" userId="65a57d93-3594-4ade-85de-8647ad8982c6" providerId="ADAL" clId="{A21C308B-40CB-4CAE-9235-43819F1CC658}" dt="2020-08-28T13:09:40" v="13" actId="47"/>
        <pc:sldMkLst>
          <pc:docMk/>
          <pc:sldMk cId="520791193" sldId="372"/>
        </pc:sldMkLst>
      </pc:sldChg>
      <pc:sldChg chg="del">
        <pc:chgData name="Thomas Pasquier" userId="65a57d93-3594-4ade-85de-8647ad8982c6" providerId="ADAL" clId="{A21C308B-40CB-4CAE-9235-43819F1CC658}" dt="2020-08-28T13:09:40.744" v="14" actId="47"/>
        <pc:sldMkLst>
          <pc:docMk/>
          <pc:sldMk cId="2765594495" sldId="373"/>
        </pc:sldMkLst>
      </pc:sldChg>
      <pc:sldChg chg="del">
        <pc:chgData name="Thomas Pasquier" userId="65a57d93-3594-4ade-85de-8647ad8982c6" providerId="ADAL" clId="{A21C308B-40CB-4CAE-9235-43819F1CC658}" dt="2020-08-28T13:09:41.849" v="16" actId="47"/>
        <pc:sldMkLst>
          <pc:docMk/>
          <pc:sldMk cId="4034433759" sldId="374"/>
        </pc:sldMkLst>
      </pc:sldChg>
      <pc:sldChg chg="del">
        <pc:chgData name="Thomas Pasquier" userId="65a57d93-3594-4ade-85de-8647ad8982c6" providerId="ADAL" clId="{A21C308B-40CB-4CAE-9235-43819F1CC658}" dt="2020-08-28T13:09:41.249" v="15" actId="47"/>
        <pc:sldMkLst>
          <pc:docMk/>
          <pc:sldMk cId="2484144083" sldId="375"/>
        </pc:sldMkLst>
      </pc:sldChg>
      <pc:sldChg chg="del">
        <pc:chgData name="Thomas Pasquier" userId="65a57d93-3594-4ade-85de-8647ad8982c6" providerId="ADAL" clId="{A21C308B-40CB-4CAE-9235-43819F1CC658}" dt="2020-08-28T13:09:42.969" v="17" actId="47"/>
        <pc:sldMkLst>
          <pc:docMk/>
          <pc:sldMk cId="2477843633" sldId="377"/>
        </pc:sldMkLst>
      </pc:sldChg>
      <pc:sldChg chg="del">
        <pc:chgData name="Thomas Pasquier" userId="65a57d93-3594-4ade-85de-8647ad8982c6" providerId="ADAL" clId="{A21C308B-40CB-4CAE-9235-43819F1CC658}" dt="2020-08-28T13:09:44.925" v="18" actId="47"/>
        <pc:sldMkLst>
          <pc:docMk/>
          <pc:sldMk cId="1893810100" sldId="378"/>
        </pc:sldMkLst>
      </pc:sldChg>
      <pc:sldChg chg="delSp del mod">
        <pc:chgData name="Thomas Pasquier" userId="65a57d93-3594-4ade-85de-8647ad8982c6" providerId="ADAL" clId="{A21C308B-40CB-4CAE-9235-43819F1CC658}" dt="2020-08-28T13:28:14.572" v="148" actId="47"/>
        <pc:sldMkLst>
          <pc:docMk/>
          <pc:sldMk cId="658031366" sldId="379"/>
        </pc:sldMkLst>
        <pc:spChg chg="del">
          <ac:chgData name="Thomas Pasquier" userId="65a57d93-3594-4ade-85de-8647ad8982c6" providerId="ADAL" clId="{A21C308B-40CB-4CAE-9235-43819F1CC658}" dt="2020-08-28T13:25:57.244" v="135" actId="478"/>
          <ac:spMkLst>
            <pc:docMk/>
            <pc:sldMk cId="658031366" sldId="379"/>
            <ac:spMk id="5" creationId="{D8E0956A-AB2E-4181-8373-A7CA72F36849}"/>
          </ac:spMkLst>
        </pc:spChg>
      </pc:sldChg>
      <pc:sldChg chg="del">
        <pc:chgData name="Thomas Pasquier" userId="65a57d93-3594-4ade-85de-8647ad8982c6" providerId="ADAL" clId="{A21C308B-40CB-4CAE-9235-43819F1CC658}" dt="2020-08-28T13:09:57.472" v="21" actId="47"/>
        <pc:sldMkLst>
          <pc:docMk/>
          <pc:sldMk cId="2865559184" sldId="380"/>
        </pc:sldMkLst>
      </pc:sldChg>
      <pc:sldChg chg="del">
        <pc:chgData name="Thomas Pasquier" userId="65a57d93-3594-4ade-85de-8647ad8982c6" providerId="ADAL" clId="{A21C308B-40CB-4CAE-9235-43819F1CC658}" dt="2020-08-28T13:09:51.012" v="19" actId="47"/>
        <pc:sldMkLst>
          <pc:docMk/>
          <pc:sldMk cId="3109884526" sldId="381"/>
        </pc:sldMkLst>
      </pc:sldChg>
      <pc:sldChg chg="del">
        <pc:chgData name="Thomas Pasquier" userId="65a57d93-3594-4ade-85de-8647ad8982c6" providerId="ADAL" clId="{A21C308B-40CB-4CAE-9235-43819F1CC658}" dt="2020-08-28T13:09:51.683" v="20" actId="47"/>
        <pc:sldMkLst>
          <pc:docMk/>
          <pc:sldMk cId="1956866993" sldId="382"/>
        </pc:sldMkLst>
      </pc:sldChg>
      <pc:sldChg chg="del">
        <pc:chgData name="Thomas Pasquier" userId="65a57d93-3594-4ade-85de-8647ad8982c6" providerId="ADAL" clId="{A21C308B-40CB-4CAE-9235-43819F1CC658}" dt="2020-08-28T13:29:19.916" v="163" actId="47"/>
        <pc:sldMkLst>
          <pc:docMk/>
          <pc:sldMk cId="2371069235" sldId="383"/>
        </pc:sldMkLst>
      </pc:sldChg>
      <pc:sldChg chg="del">
        <pc:chgData name="Thomas Pasquier" userId="65a57d93-3594-4ade-85de-8647ad8982c6" providerId="ADAL" clId="{A21C308B-40CB-4CAE-9235-43819F1CC658}" dt="2020-08-28T13:29:21.363" v="164" actId="47"/>
        <pc:sldMkLst>
          <pc:docMk/>
          <pc:sldMk cId="1872880996" sldId="384"/>
        </pc:sldMkLst>
      </pc:sldChg>
      <pc:sldChg chg="del">
        <pc:chgData name="Thomas Pasquier" userId="65a57d93-3594-4ade-85de-8647ad8982c6" providerId="ADAL" clId="{A21C308B-40CB-4CAE-9235-43819F1CC658}" dt="2020-08-28T13:07:35.176" v="1" actId="47"/>
        <pc:sldMkLst>
          <pc:docMk/>
          <pc:sldMk cId="3685327184" sldId="385"/>
        </pc:sldMkLst>
      </pc:sldChg>
      <pc:sldChg chg="delSp modSp add mod">
        <pc:chgData name="Thomas Pasquier" userId="65a57d93-3594-4ade-85de-8647ad8982c6" providerId="ADAL" clId="{A21C308B-40CB-4CAE-9235-43819F1CC658}" dt="2020-08-28T13:29:14.110" v="162" actId="478"/>
        <pc:sldMkLst>
          <pc:docMk/>
          <pc:sldMk cId="119521061" sldId="386"/>
        </pc:sldMkLst>
        <pc:spChg chg="mod">
          <ac:chgData name="Thomas Pasquier" userId="65a57d93-3594-4ade-85de-8647ad8982c6" providerId="ADAL" clId="{A21C308B-40CB-4CAE-9235-43819F1CC658}" dt="2020-08-28T13:29:10.004" v="161" actId="20577"/>
          <ac:spMkLst>
            <pc:docMk/>
            <pc:sldMk cId="119521061" sldId="386"/>
            <ac:spMk id="4" creationId="{B3923E5E-9B8A-47F3-B66C-E04ADCDA2B65}"/>
          </ac:spMkLst>
        </pc:spChg>
        <pc:spChg chg="del">
          <ac:chgData name="Thomas Pasquier" userId="65a57d93-3594-4ade-85de-8647ad8982c6" providerId="ADAL" clId="{A21C308B-40CB-4CAE-9235-43819F1CC658}" dt="2020-08-28T13:29:14.110" v="162" actId="478"/>
          <ac:spMkLst>
            <pc:docMk/>
            <pc:sldMk cId="119521061" sldId="386"/>
            <ac:spMk id="5" creationId="{285C5B25-EF4A-475D-8C27-366C20B8420C}"/>
          </ac:spMkLst>
        </pc:spChg>
      </pc:sldChg>
      <pc:sldChg chg="del">
        <pc:chgData name="Thomas Pasquier" userId="65a57d93-3594-4ade-85de-8647ad8982c6" providerId="ADAL" clId="{A21C308B-40CB-4CAE-9235-43819F1CC658}" dt="2020-08-28T13:29:01.801" v="149" actId="2696"/>
        <pc:sldMkLst>
          <pc:docMk/>
          <pc:sldMk cId="3068872038" sldId="386"/>
        </pc:sldMkLst>
      </pc:sldChg>
      <pc:sldChg chg="add">
        <pc:chgData name="Thomas Pasquier" userId="65a57d93-3594-4ade-85de-8647ad8982c6" providerId="ADAL" clId="{A21C308B-40CB-4CAE-9235-43819F1CC658}" dt="2020-08-28T13:29:04.887" v="150"/>
        <pc:sldMkLst>
          <pc:docMk/>
          <pc:sldMk cId="411279874" sldId="387"/>
        </pc:sldMkLst>
      </pc:sldChg>
      <pc:sldChg chg="modSp del mod">
        <pc:chgData name="Thomas Pasquier" userId="65a57d93-3594-4ade-85de-8647ad8982c6" providerId="ADAL" clId="{A21C308B-40CB-4CAE-9235-43819F1CC658}" dt="2020-08-28T13:29:01.801" v="149" actId="2696"/>
        <pc:sldMkLst>
          <pc:docMk/>
          <pc:sldMk cId="3521184760" sldId="387"/>
        </pc:sldMkLst>
        <pc:spChg chg="mod">
          <ac:chgData name="Thomas Pasquier" userId="65a57d93-3594-4ade-85de-8647ad8982c6" providerId="ADAL" clId="{A21C308B-40CB-4CAE-9235-43819F1CC658}" dt="2020-08-28T13:10:47.967" v="51" actId="6549"/>
          <ac:spMkLst>
            <pc:docMk/>
            <pc:sldMk cId="3521184760" sldId="387"/>
            <ac:spMk id="5" creationId="{313F7715-4CCD-49CD-A012-727352387FC0}"/>
          </ac:spMkLst>
        </pc:spChg>
      </pc:sldChg>
      <pc:sldChg chg="del">
        <pc:chgData name="Thomas Pasquier" userId="65a57d93-3594-4ade-85de-8647ad8982c6" providerId="ADAL" clId="{A21C308B-40CB-4CAE-9235-43819F1CC658}" dt="2020-08-28T13:07:43.851" v="2" actId="47"/>
        <pc:sldMkLst>
          <pc:docMk/>
          <pc:sldMk cId="237104731" sldId="388"/>
        </pc:sldMkLst>
      </pc:sldChg>
      <pc:sldChg chg="del">
        <pc:chgData name="Thomas Pasquier" userId="65a57d93-3594-4ade-85de-8647ad8982c6" providerId="ADAL" clId="{A21C308B-40CB-4CAE-9235-43819F1CC658}" dt="2020-08-28T13:29:21.663" v="165" actId="47"/>
        <pc:sldMkLst>
          <pc:docMk/>
          <pc:sldMk cId="1885858257" sldId="389"/>
        </pc:sldMkLst>
      </pc:sldChg>
      <pc:sldChg chg="delSp del mod">
        <pc:chgData name="Thomas Pasquier" userId="65a57d93-3594-4ade-85de-8647ad8982c6" providerId="ADAL" clId="{A21C308B-40CB-4CAE-9235-43819F1CC658}" dt="2020-08-28T13:29:23.090" v="166" actId="47"/>
        <pc:sldMkLst>
          <pc:docMk/>
          <pc:sldMk cId="55551343" sldId="390"/>
        </pc:sldMkLst>
        <pc:spChg chg="del">
          <ac:chgData name="Thomas Pasquier" userId="65a57d93-3594-4ade-85de-8647ad8982c6" providerId="ADAL" clId="{A21C308B-40CB-4CAE-9235-43819F1CC658}" dt="2020-08-28T13:11:16.804" v="53" actId="478"/>
          <ac:spMkLst>
            <pc:docMk/>
            <pc:sldMk cId="55551343" sldId="390"/>
            <ac:spMk id="5" creationId="{1ADB723D-499B-4223-A93C-2CC51367D00A}"/>
          </ac:spMkLst>
        </pc:spChg>
      </pc:sldChg>
      <pc:sldChg chg="del">
        <pc:chgData name="Thomas Pasquier" userId="65a57d93-3594-4ade-85de-8647ad8982c6" providerId="ADAL" clId="{A21C308B-40CB-4CAE-9235-43819F1CC658}" dt="2020-08-28T13:26:22.451" v="136" actId="47"/>
        <pc:sldMkLst>
          <pc:docMk/>
          <pc:sldMk cId="3550810664" sldId="392"/>
        </pc:sldMkLst>
      </pc:sldChg>
      <pc:sldChg chg="modSp mod">
        <pc:chgData name="Thomas Pasquier" userId="65a57d93-3594-4ade-85de-8647ad8982c6" providerId="ADAL" clId="{A21C308B-40CB-4CAE-9235-43819F1CC658}" dt="2020-08-28T13:26:31.762" v="138" actId="20577"/>
        <pc:sldMkLst>
          <pc:docMk/>
          <pc:sldMk cId="3416181727" sldId="393"/>
        </pc:sldMkLst>
        <pc:spChg chg="mod">
          <ac:chgData name="Thomas Pasquier" userId="65a57d93-3594-4ade-85de-8647ad8982c6" providerId="ADAL" clId="{A21C308B-40CB-4CAE-9235-43819F1CC658}" dt="2020-08-28T13:26:31.762" v="138" actId="20577"/>
          <ac:spMkLst>
            <pc:docMk/>
            <pc:sldMk cId="3416181727" sldId="393"/>
            <ac:spMk id="3" creationId="{4C7B5F2A-3F89-4959-A826-CED97086B95D}"/>
          </ac:spMkLst>
        </pc:spChg>
      </pc:sldChg>
      <pc:sldChg chg="modSp mod ord">
        <pc:chgData name="Thomas Pasquier" userId="65a57d93-3594-4ade-85de-8647ad8982c6" providerId="ADAL" clId="{A21C308B-40CB-4CAE-9235-43819F1CC658}" dt="2020-08-29T06:59:27.871" v="193"/>
        <pc:sldMkLst>
          <pc:docMk/>
          <pc:sldMk cId="3520830451" sldId="403"/>
        </pc:sldMkLst>
        <pc:spChg chg="mod">
          <ac:chgData name="Thomas Pasquier" userId="65a57d93-3594-4ade-85de-8647ad8982c6" providerId="ADAL" clId="{A21C308B-40CB-4CAE-9235-43819F1CC658}" dt="2020-08-29T06:59:27.871" v="193"/>
          <ac:spMkLst>
            <pc:docMk/>
            <pc:sldMk cId="3520830451" sldId="403"/>
            <ac:spMk id="3" creationId="{91CFFCC4-371E-46C1-B90F-B8421470918A}"/>
          </ac:spMkLst>
        </pc:spChg>
      </pc:sldChg>
      <pc:sldChg chg="modSp mod">
        <pc:chgData name="Thomas Pasquier" userId="65a57d93-3594-4ade-85de-8647ad8982c6" providerId="ADAL" clId="{A21C308B-40CB-4CAE-9235-43819F1CC658}" dt="2020-08-28T13:13:11.468" v="80" actId="20577"/>
        <pc:sldMkLst>
          <pc:docMk/>
          <pc:sldMk cId="2401707025" sldId="404"/>
        </pc:sldMkLst>
        <pc:spChg chg="mod">
          <ac:chgData name="Thomas Pasquier" userId="65a57d93-3594-4ade-85de-8647ad8982c6" providerId="ADAL" clId="{A21C308B-40CB-4CAE-9235-43819F1CC658}" dt="2020-08-28T13:13:11.468" v="80" actId="20577"/>
          <ac:spMkLst>
            <pc:docMk/>
            <pc:sldMk cId="2401707025" sldId="404"/>
            <ac:spMk id="3" creationId="{875E7498-990B-47BC-8629-AE2C57E9FAEF}"/>
          </ac:spMkLst>
        </pc:spChg>
      </pc:sldChg>
      <pc:sldChg chg="addSp delSp modSp new del mod modClrScheme chgLayout">
        <pc:chgData name="Thomas Pasquier" userId="65a57d93-3594-4ade-85de-8647ad8982c6" providerId="ADAL" clId="{A21C308B-40CB-4CAE-9235-43819F1CC658}" dt="2020-08-28T13:27:28.119" v="139" actId="47"/>
        <pc:sldMkLst>
          <pc:docMk/>
          <pc:sldMk cId="1079184590" sldId="405"/>
        </pc:sldMkLst>
        <pc:spChg chg="del mod ord">
          <ac:chgData name="Thomas Pasquier" userId="65a57d93-3594-4ade-85de-8647ad8982c6" providerId="ADAL" clId="{A21C308B-40CB-4CAE-9235-43819F1CC658}" dt="2020-08-28T13:25:25.302" v="113" actId="700"/>
          <ac:spMkLst>
            <pc:docMk/>
            <pc:sldMk cId="1079184590" sldId="405"/>
            <ac:spMk id="2" creationId="{79A4A318-3C38-48AF-874E-4B7F00F85108}"/>
          </ac:spMkLst>
        </pc:spChg>
        <pc:spChg chg="del mod ord">
          <ac:chgData name="Thomas Pasquier" userId="65a57d93-3594-4ade-85de-8647ad8982c6" providerId="ADAL" clId="{A21C308B-40CB-4CAE-9235-43819F1CC658}" dt="2020-08-28T13:25:25.302" v="113" actId="700"/>
          <ac:spMkLst>
            <pc:docMk/>
            <pc:sldMk cId="1079184590" sldId="405"/>
            <ac:spMk id="3" creationId="{C284D522-543A-4A30-BC04-5784B579820F}"/>
          </ac:spMkLst>
        </pc:spChg>
        <pc:spChg chg="add mod ord">
          <ac:chgData name="Thomas Pasquier" userId="65a57d93-3594-4ade-85de-8647ad8982c6" providerId="ADAL" clId="{A21C308B-40CB-4CAE-9235-43819F1CC658}" dt="2020-08-28T13:25:30.101" v="131" actId="20577"/>
          <ac:spMkLst>
            <pc:docMk/>
            <pc:sldMk cId="1079184590" sldId="405"/>
            <ac:spMk id="4" creationId="{78745020-5EF8-49F7-B5AC-395372D10210}"/>
          </ac:spMkLst>
        </pc:spChg>
        <pc:spChg chg="add del mod ord">
          <ac:chgData name="Thomas Pasquier" userId="65a57d93-3594-4ade-85de-8647ad8982c6" providerId="ADAL" clId="{A21C308B-40CB-4CAE-9235-43819F1CC658}" dt="2020-08-28T13:25:32.957" v="132" actId="478"/>
          <ac:spMkLst>
            <pc:docMk/>
            <pc:sldMk cId="1079184590" sldId="405"/>
            <ac:spMk id="5" creationId="{12881EC7-EEDB-492E-BCC3-E88C31022E51}"/>
          </ac:spMkLst>
        </pc:spChg>
      </pc:sldChg>
      <pc:sldChg chg="add ord">
        <pc:chgData name="Thomas Pasquier" userId="65a57d93-3594-4ade-85de-8647ad8982c6" providerId="ADAL" clId="{A21C308B-40CB-4CAE-9235-43819F1CC658}" dt="2020-08-28T13:27:59.577" v="146"/>
        <pc:sldMkLst>
          <pc:docMk/>
          <pc:sldMk cId="1422701018" sldId="405"/>
        </pc:sldMkLst>
      </pc:sldChg>
      <pc:sldChg chg="del">
        <pc:chgData name="Thomas Pasquier" userId="65a57d93-3594-4ade-85de-8647ad8982c6" providerId="ADAL" clId="{A21C308B-40CB-4CAE-9235-43819F1CC658}" dt="2020-08-28T13:08:30.193" v="4" actId="47"/>
        <pc:sldMkLst>
          <pc:docMk/>
          <pc:sldMk cId="3650938304" sldId="405"/>
        </pc:sldMkLst>
      </pc:sldChg>
      <pc:sldChg chg="del">
        <pc:chgData name="Thomas Pasquier" userId="65a57d93-3594-4ade-85de-8647ad8982c6" providerId="ADAL" clId="{A21C308B-40CB-4CAE-9235-43819F1CC658}" dt="2020-08-28T13:11:03.455" v="52" actId="47"/>
        <pc:sldMkLst>
          <pc:docMk/>
          <pc:sldMk cId="251154799" sldId="406"/>
        </pc:sldMkLst>
      </pc:sldChg>
      <pc:sldChg chg="modSp add mod">
        <pc:chgData name="Thomas Pasquier" userId="65a57d93-3594-4ade-85de-8647ad8982c6" providerId="ADAL" clId="{A21C308B-40CB-4CAE-9235-43819F1CC658}" dt="2020-08-28T13:29:46.326" v="170" actId="207"/>
        <pc:sldMkLst>
          <pc:docMk/>
          <pc:sldMk cId="3180966785" sldId="406"/>
        </pc:sldMkLst>
        <pc:spChg chg="mod">
          <ac:chgData name="Thomas Pasquier" userId="65a57d93-3594-4ade-85de-8647ad8982c6" providerId="ADAL" clId="{A21C308B-40CB-4CAE-9235-43819F1CC658}" dt="2020-08-28T13:29:46.326" v="170" actId="207"/>
          <ac:spMkLst>
            <pc:docMk/>
            <pc:sldMk cId="3180966785" sldId="406"/>
            <ac:spMk id="5" creationId="{AF86CE86-6784-4E26-86F2-D097BA60047C}"/>
          </ac:spMkLst>
        </pc:spChg>
      </pc:sldChg>
      <pc:sldChg chg="del">
        <pc:chgData name="Thomas Pasquier" userId="65a57d93-3594-4ade-85de-8647ad8982c6" providerId="ADAL" clId="{A21C308B-40CB-4CAE-9235-43819F1CC658}" dt="2020-08-28T13:08:17.078" v="3" actId="47"/>
        <pc:sldMkLst>
          <pc:docMk/>
          <pc:sldMk cId="1450562733" sldId="407"/>
        </pc:sldMkLst>
      </pc:sldChg>
      <pc:sldChg chg="add del">
        <pc:chgData name="Thomas Pasquier" userId="65a57d93-3594-4ade-85de-8647ad8982c6" providerId="ADAL" clId="{A21C308B-40CB-4CAE-9235-43819F1CC658}" dt="2020-08-29T06:59:41.099" v="195" actId="47"/>
        <pc:sldMkLst>
          <pc:docMk/>
          <pc:sldMk cId="3024365468" sldId="407"/>
        </pc:sldMkLst>
      </pc:sldChg>
      <pc:sldChg chg="del">
        <pc:chgData name="Thomas Pasquier" userId="65a57d93-3594-4ade-85de-8647ad8982c6" providerId="ADAL" clId="{A21C308B-40CB-4CAE-9235-43819F1CC658}" dt="2020-08-28T13:23:38.329" v="81" actId="47"/>
        <pc:sldMkLst>
          <pc:docMk/>
          <pc:sldMk cId="3212144590" sldId="408"/>
        </pc:sldMkLst>
      </pc:sldChg>
      <pc:sldChg chg="del">
        <pc:chgData name="Thomas Pasquier" userId="65a57d93-3594-4ade-85de-8647ad8982c6" providerId="ADAL" clId="{A21C308B-40CB-4CAE-9235-43819F1CC658}" dt="2020-08-28T13:25:16.754" v="111" actId="47"/>
        <pc:sldMkLst>
          <pc:docMk/>
          <pc:sldMk cId="1512720457" sldId="4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4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1A33-3FCE-4155-9EE2-6FE5EF3C5DC7}" type="datetime1">
              <a:rPr lang="en-GB" smtClean="0"/>
              <a:t>14/09/2020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99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15F-EF3A-4544-A4C7-DB909F882D02}" type="datetime1">
              <a:rPr lang="en-GB" smtClean="0"/>
              <a:t>14/09/2020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6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2975-2842-4F46-9E3A-BD83A4AB70A7}" type="datetime1">
              <a:rPr lang="en-GB" smtClean="0"/>
              <a:t>14/09/2020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392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E109-D549-48E1-9AC0-88A28FCC05A2}" type="datetime1">
              <a:rPr lang="en-GB" smtClean="0"/>
              <a:t>14/09/2020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58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94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AD8-1FCE-4D4C-86B9-3F1377F62059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CA71D4C-4E38-4C89-BA97-B1164C5629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25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62B8-D7ED-4B07-9A04-1E3FEAB2A48C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DF8A60B-18B3-4375-8126-BA1CAD983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901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D0CA07-D562-4C40-91D0-B5D7D2A719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890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2C485A-CFD1-4426-A587-FCC12D6AD237}" type="datetime1">
              <a:rPr lang="en-GB" smtClean="0"/>
              <a:pPr/>
              <a:t>14/09/2020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D0FA054-D85A-4698-B6FD-DEAB1EBB1A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229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04E3C7-3434-41F6-8009-C52959A159FA}" type="datetime1">
              <a:rPr lang="en-GB" smtClean="0"/>
              <a:pPr/>
              <a:t>14/09/2020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28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97AD8-1FCE-4D4C-86B9-3F1377F62059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9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6329-32E5-45D1-A44F-3528B41BEAB5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F13CC3-B662-4B3A-A205-A8D9CDF0B8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975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901-F037-4335-90F2-449535D19421}" type="datetime1">
              <a:rPr lang="en-GB" smtClean="0"/>
              <a:t>14/09/2020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8D725C-AAE9-4CDB-935D-B0DA1E354C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494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A0A7-EE55-43F8-B9FF-48474BF01C62}" type="datetime1">
              <a:rPr lang="en-GB" smtClean="0"/>
              <a:t>14/09/2020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2BAE0BB-4BE9-4013-AF3D-6E35AC4026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67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A1A33-3FCE-4155-9EE2-6FE5EF3C5DC7}" type="datetime1">
              <a:rPr lang="en-GB" smtClean="0"/>
              <a:t>14/09/2020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37F3769-E705-45F8-B619-2787E8777E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295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515F-EF3A-4544-A4C7-DB909F882D02}" type="datetime1">
              <a:rPr lang="en-GB" smtClean="0"/>
              <a:t>14/09/2020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full bleed picture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DFDD3E05-6D12-46A2-94B1-792D69D6D8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image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629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22975-2842-4F46-9E3A-BD83A4AB70A7}" type="datetime1">
              <a:rPr lang="en-GB" smtClean="0"/>
              <a:t>14/09/2020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CC63C9E-7E1E-4F20-85EA-9038E01282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578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FE109-D549-48E1-9AC0-88A28FCC05A2}" type="datetime1">
              <a:rPr lang="en-GB" smtClean="0"/>
              <a:t>14/09/2020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1A8CC2A1-E9A8-4F00-A0F1-04D3A857FD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bristol.ac.uk/&lt;add </a:t>
            </a:r>
            <a:r>
              <a:rPr lang="en-US" dirty="0" err="1"/>
              <a:t>url</a:t>
            </a:r>
            <a:r>
              <a:rPr lang="en-US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316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62B8-D7ED-4B07-9A04-1E3FEAB2A48C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6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66282-696E-4BC8-B8B0-F336AA0FA017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8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2C485A-CFD1-4426-A587-FCC12D6AD237}" type="datetime1">
              <a:rPr lang="en-GB" smtClean="0"/>
              <a:pPr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6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04E3C7-3434-41F6-8009-C52959A159FA}" type="datetime1">
              <a:rPr lang="en-GB" smtClean="0"/>
              <a:pPr/>
              <a:t>14/09/2020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6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6329-32E5-45D1-A44F-3528B41BEAB5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3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901-F037-4335-90F2-449535D19421}" type="datetime1">
              <a:rPr lang="en-GB" smtClean="0"/>
              <a:t>14/09/2020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8A0A7-EE55-43F8-B9FF-48474BF01C62}" type="datetime1">
              <a:rPr lang="en-GB" smtClean="0"/>
              <a:t>14/09/2020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54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14/09/2020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98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0" r:id="rId3"/>
    <p:sldLayoutId id="2147483669" r:id="rId4"/>
    <p:sldLayoutId id="2147483672" r:id="rId5"/>
    <p:sldLayoutId id="2147483671" r:id="rId6"/>
    <p:sldLayoutId id="2147483673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14/09/2020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2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C87E-108D-4613-8410-2207226E9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/>
              <a:t>Systems &amp; Software Security</a:t>
            </a:r>
            <a:br>
              <a:rPr lang="en-US" dirty="0"/>
            </a:br>
            <a:r>
              <a:rPr lang="en-US" sz="2800" dirty="0"/>
              <a:t>COMSM0050</a:t>
            </a:r>
            <a:br>
              <a:rPr lang="en-US" sz="2800" dirty="0"/>
            </a:br>
            <a:r>
              <a:rPr lang="en-US" sz="2800" dirty="0"/>
              <a:t>2020/2021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3824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298F-751E-4965-BF45-C1A2E822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Trusted Execution Environment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8CF08-1FF8-4269-8821-4E7145936E90}"/>
              </a:ext>
            </a:extLst>
          </p:cNvPr>
          <p:cNvSpPr/>
          <p:nvPr/>
        </p:nvSpPr>
        <p:spPr>
          <a:xfrm>
            <a:off x="2894503" y="2009706"/>
            <a:ext cx="2641235" cy="126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5CAAAF-B7E4-4DBF-BD8C-BA53FFF6F56D}"/>
              </a:ext>
            </a:extLst>
          </p:cNvPr>
          <p:cNvSpPr/>
          <p:nvPr/>
        </p:nvSpPr>
        <p:spPr>
          <a:xfrm>
            <a:off x="2591896" y="1585399"/>
            <a:ext cx="3187244" cy="2193902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677B5B0-E782-4EDD-911A-27D63912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1134142"/>
            <a:ext cx="796498" cy="8482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FB166E-C438-4F0D-9ABD-EDC73C8A63DD}"/>
              </a:ext>
            </a:extLst>
          </p:cNvPr>
          <p:cNvCxnSpPr>
            <a:cxnSpLocks/>
          </p:cNvCxnSpPr>
          <p:nvPr/>
        </p:nvCxnSpPr>
        <p:spPr>
          <a:xfrm flipH="1">
            <a:off x="5535739" y="2634245"/>
            <a:ext cx="12268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CB83F78D-D611-436E-BDEC-193A6F7E3B80}"/>
              </a:ext>
            </a:extLst>
          </p:cNvPr>
          <p:cNvSpPr/>
          <p:nvPr/>
        </p:nvSpPr>
        <p:spPr>
          <a:xfrm>
            <a:off x="5838345" y="2130996"/>
            <a:ext cx="878219" cy="881508"/>
          </a:xfrm>
          <a:prstGeom prst="noSmoking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31BF0-3B23-4702-BBC3-E8C847793AFF}"/>
              </a:ext>
            </a:extLst>
          </p:cNvPr>
          <p:cNvSpPr txBox="1"/>
          <p:nvPr/>
        </p:nvSpPr>
        <p:spPr>
          <a:xfrm>
            <a:off x="509827" y="1493301"/>
            <a:ext cx="156004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SGX enclave</a:t>
            </a:r>
          </a:p>
          <a:p>
            <a:r>
              <a:rPr lang="en-US" dirty="0"/>
              <a:t>see future 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683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2BC318-8476-4C57-BE9D-DDA97AC34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define your sandbox?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277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20F4-7F28-4743-B64E-132E34A6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security?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BF4C-E251-4773-A1D4-FBD37762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Security: Goal vs Adversary</a:t>
            </a:r>
          </a:p>
          <a:p>
            <a:r>
              <a:rPr lang="en-US" dirty="0"/>
              <a:t>Policy: goal you want to achieve</a:t>
            </a:r>
          </a:p>
          <a:p>
            <a:pPr lvl="1"/>
            <a:r>
              <a:rPr lang="en-US" dirty="0"/>
              <a:t>Confidentiality (e.g. only the lecturers can see exams)</a:t>
            </a:r>
          </a:p>
          <a:p>
            <a:pPr lvl="1"/>
            <a:r>
              <a:rPr lang="en-US" dirty="0"/>
              <a:t>Integrity (e.g. only the lecturers can enter/change grades)</a:t>
            </a:r>
          </a:p>
          <a:p>
            <a:pPr lvl="1"/>
            <a:r>
              <a:rPr lang="en-US" dirty="0"/>
              <a:t>Availability (e.g. the student must be able to submit their coursework)</a:t>
            </a:r>
          </a:p>
          <a:p>
            <a:r>
              <a:rPr lang="en-US" dirty="0"/>
              <a:t>Threat Model: assumption about the adversary</a:t>
            </a:r>
          </a:p>
          <a:p>
            <a:pPr lvl="1"/>
            <a:r>
              <a:rPr lang="en-US" dirty="0"/>
              <a:t>Reasonable assumptions</a:t>
            </a:r>
          </a:p>
          <a:p>
            <a:pPr lvl="1"/>
            <a:r>
              <a:rPr lang="en-US" dirty="0"/>
              <a:t>Attacker omnipotent nothing can be done</a:t>
            </a:r>
          </a:p>
          <a:p>
            <a:pPr lvl="1"/>
            <a:r>
              <a:rPr lang="en-US" dirty="0"/>
              <a:t>… but, need to not be too weak</a:t>
            </a:r>
          </a:p>
          <a:p>
            <a:r>
              <a:rPr lang="en-US" dirty="0"/>
              <a:t>Mechanism: how you implement your policy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84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D330-2F7C-4286-980E-D550D354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Computing Base (TCB)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F0FAC-325C-495F-B6AF-16BDA23D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part of the system do I need to trust in order to achieve my objective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D7EDF-E0FD-47E8-B246-2759A75D14CA}"/>
              </a:ext>
            </a:extLst>
          </p:cNvPr>
          <p:cNvSpPr/>
          <p:nvPr/>
        </p:nvSpPr>
        <p:spPr>
          <a:xfrm>
            <a:off x="2216926" y="2427436"/>
            <a:ext cx="2641235" cy="126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1094A-CE38-49A6-8B38-857FA556EE18}"/>
              </a:ext>
            </a:extLst>
          </p:cNvPr>
          <p:cNvSpPr/>
          <p:nvPr/>
        </p:nvSpPr>
        <p:spPr>
          <a:xfrm>
            <a:off x="1914319" y="2003129"/>
            <a:ext cx="3187244" cy="2193902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519EF9C-3443-4BC0-9087-27D089224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09" y="1700456"/>
            <a:ext cx="796498" cy="8482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ECF4-8D8E-4E3F-B7FE-128FC6C25EFB}"/>
              </a:ext>
            </a:extLst>
          </p:cNvPr>
          <p:cNvCxnSpPr>
            <a:cxnSpLocks/>
          </p:cNvCxnSpPr>
          <p:nvPr/>
        </p:nvCxnSpPr>
        <p:spPr>
          <a:xfrm flipH="1">
            <a:off x="4858162" y="3051975"/>
            <a:ext cx="12268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3DBE432-301D-4458-BCD2-210364DD3E80}"/>
              </a:ext>
            </a:extLst>
          </p:cNvPr>
          <p:cNvSpPr/>
          <p:nvPr/>
        </p:nvSpPr>
        <p:spPr>
          <a:xfrm>
            <a:off x="5160768" y="2548726"/>
            <a:ext cx="878219" cy="881508"/>
          </a:xfrm>
          <a:prstGeom prst="noSmoking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1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D330-2F7C-4286-980E-D550D354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Computing Base (TCB)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F0FAC-325C-495F-B6AF-16BDA23D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part of the system do I need to trust in order to achieve my objective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D7EDF-E0FD-47E8-B246-2759A75D14CA}"/>
              </a:ext>
            </a:extLst>
          </p:cNvPr>
          <p:cNvSpPr/>
          <p:nvPr/>
        </p:nvSpPr>
        <p:spPr>
          <a:xfrm>
            <a:off x="2216926" y="2427436"/>
            <a:ext cx="2641235" cy="126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1094A-CE38-49A6-8B38-857FA556EE18}"/>
              </a:ext>
            </a:extLst>
          </p:cNvPr>
          <p:cNvSpPr/>
          <p:nvPr/>
        </p:nvSpPr>
        <p:spPr>
          <a:xfrm>
            <a:off x="1914319" y="2003129"/>
            <a:ext cx="3187244" cy="2193902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519EF9C-3443-4BC0-9087-27D089224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09" y="1700456"/>
            <a:ext cx="796498" cy="8482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CECF4-8D8E-4E3F-B7FE-128FC6C25EFB}"/>
              </a:ext>
            </a:extLst>
          </p:cNvPr>
          <p:cNvCxnSpPr>
            <a:cxnSpLocks/>
          </p:cNvCxnSpPr>
          <p:nvPr/>
        </p:nvCxnSpPr>
        <p:spPr>
          <a:xfrm flipH="1">
            <a:off x="4858162" y="3051975"/>
            <a:ext cx="12268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3DBE432-301D-4458-BCD2-210364DD3E80}"/>
              </a:ext>
            </a:extLst>
          </p:cNvPr>
          <p:cNvSpPr/>
          <p:nvPr/>
        </p:nvSpPr>
        <p:spPr>
          <a:xfrm>
            <a:off x="5160768" y="2548726"/>
            <a:ext cx="878219" cy="881508"/>
          </a:xfrm>
          <a:prstGeom prst="noSmoking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FBDE2C-A2A3-4763-8FAA-EA007A0DB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26" y="2239266"/>
            <a:ext cx="664968" cy="6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2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D330-2F7C-4286-980E-D550D354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Computing Base (TCB)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F0FAC-325C-495F-B6AF-16BDA23D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part of the system do I need to trust in order to achieve my objective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D7EDF-E0FD-47E8-B246-2759A75D14CA}"/>
              </a:ext>
            </a:extLst>
          </p:cNvPr>
          <p:cNvSpPr/>
          <p:nvPr/>
        </p:nvSpPr>
        <p:spPr>
          <a:xfrm>
            <a:off x="3261689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1094A-CE38-49A6-8B38-857FA556EE18}"/>
              </a:ext>
            </a:extLst>
          </p:cNvPr>
          <p:cNvSpPr/>
          <p:nvPr/>
        </p:nvSpPr>
        <p:spPr>
          <a:xfrm>
            <a:off x="3157269" y="2003129"/>
            <a:ext cx="1944294" cy="1355153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FBDE2C-A2A3-4763-8FAA-EA007A0D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36" y="2045202"/>
            <a:ext cx="664968" cy="6649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F29F3D-CC6B-4F65-ACD3-88C348CF5EF1}"/>
              </a:ext>
            </a:extLst>
          </p:cNvPr>
          <p:cNvSpPr/>
          <p:nvPr/>
        </p:nvSpPr>
        <p:spPr>
          <a:xfrm>
            <a:off x="1242499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3274D-2A49-4089-B813-B24FAF9EF74B}"/>
              </a:ext>
            </a:extLst>
          </p:cNvPr>
          <p:cNvSpPr/>
          <p:nvPr/>
        </p:nvSpPr>
        <p:spPr>
          <a:xfrm>
            <a:off x="5358396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519EF9C-3443-4BC0-9087-27D089224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66" y="1953551"/>
            <a:ext cx="796498" cy="84827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FCA6D17-AE89-4BAF-9485-05FB93867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12" y="1918466"/>
            <a:ext cx="796498" cy="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8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D330-2F7C-4286-980E-D550D354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Computing Base (TCB)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F0FAC-325C-495F-B6AF-16BDA23D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part of the system do I need to trust in order to achieve my objective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D7EDF-E0FD-47E8-B246-2759A75D14CA}"/>
              </a:ext>
            </a:extLst>
          </p:cNvPr>
          <p:cNvSpPr/>
          <p:nvPr/>
        </p:nvSpPr>
        <p:spPr>
          <a:xfrm>
            <a:off x="3261689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1094A-CE38-49A6-8B38-857FA556EE18}"/>
              </a:ext>
            </a:extLst>
          </p:cNvPr>
          <p:cNvSpPr/>
          <p:nvPr/>
        </p:nvSpPr>
        <p:spPr>
          <a:xfrm>
            <a:off x="3157269" y="2003129"/>
            <a:ext cx="1944294" cy="1355153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FBDE2C-A2A3-4763-8FAA-EA007A0D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36" y="2045202"/>
            <a:ext cx="664968" cy="6649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F29F3D-CC6B-4F65-ACD3-88C348CF5EF1}"/>
              </a:ext>
            </a:extLst>
          </p:cNvPr>
          <p:cNvSpPr/>
          <p:nvPr/>
        </p:nvSpPr>
        <p:spPr>
          <a:xfrm>
            <a:off x="1242499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3274D-2A49-4089-B813-B24FAF9EF74B}"/>
              </a:ext>
            </a:extLst>
          </p:cNvPr>
          <p:cNvSpPr/>
          <p:nvPr/>
        </p:nvSpPr>
        <p:spPr>
          <a:xfrm>
            <a:off x="5358396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519EF9C-3443-4BC0-9087-27D089224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66" y="1953551"/>
            <a:ext cx="796498" cy="84827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FCA6D17-AE89-4BAF-9485-05FB93867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12" y="1918466"/>
            <a:ext cx="796498" cy="848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385A4F-B496-4090-85EB-FDFD13D6EA56}"/>
              </a:ext>
            </a:extLst>
          </p:cNvPr>
          <p:cNvSpPr/>
          <p:nvPr/>
        </p:nvSpPr>
        <p:spPr>
          <a:xfrm>
            <a:off x="1242499" y="3483272"/>
            <a:ext cx="5880118" cy="594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36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D330-2F7C-4286-980E-D550D354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Computing Base (TCB)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F0FAC-325C-495F-B6AF-16BDA23D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part of the system do I need to trust in order to achieve my objective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D7EDF-E0FD-47E8-B246-2759A75D14CA}"/>
              </a:ext>
            </a:extLst>
          </p:cNvPr>
          <p:cNvSpPr/>
          <p:nvPr/>
        </p:nvSpPr>
        <p:spPr>
          <a:xfrm>
            <a:off x="3261689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1094A-CE38-49A6-8B38-857FA556EE18}"/>
              </a:ext>
            </a:extLst>
          </p:cNvPr>
          <p:cNvSpPr/>
          <p:nvPr/>
        </p:nvSpPr>
        <p:spPr>
          <a:xfrm>
            <a:off x="3157269" y="2003129"/>
            <a:ext cx="1944294" cy="1355153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FBDE2C-A2A3-4763-8FAA-EA007A0D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36" y="2045202"/>
            <a:ext cx="664968" cy="6649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F29F3D-CC6B-4F65-ACD3-88C348CF5EF1}"/>
              </a:ext>
            </a:extLst>
          </p:cNvPr>
          <p:cNvSpPr/>
          <p:nvPr/>
        </p:nvSpPr>
        <p:spPr>
          <a:xfrm>
            <a:off x="1242499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3274D-2A49-4089-B813-B24FAF9EF74B}"/>
              </a:ext>
            </a:extLst>
          </p:cNvPr>
          <p:cNvSpPr/>
          <p:nvPr/>
        </p:nvSpPr>
        <p:spPr>
          <a:xfrm>
            <a:off x="5358396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519EF9C-3443-4BC0-9087-27D089224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66" y="1953551"/>
            <a:ext cx="796498" cy="84827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FCA6D17-AE89-4BAF-9485-05FB93867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12" y="1918466"/>
            <a:ext cx="796498" cy="848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385A4F-B496-4090-85EB-FDFD13D6EA56}"/>
              </a:ext>
            </a:extLst>
          </p:cNvPr>
          <p:cNvSpPr/>
          <p:nvPr/>
        </p:nvSpPr>
        <p:spPr>
          <a:xfrm>
            <a:off x="1242499" y="3483272"/>
            <a:ext cx="5880118" cy="594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729FD3-3229-432D-809D-B2D16C3E6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5" y="3220741"/>
            <a:ext cx="796498" cy="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10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D330-2F7C-4286-980E-D550D354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Computing Base (TCB)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F0FAC-325C-495F-B6AF-16BDA23D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part of the system do I need to trust in order to achieve my objective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D7EDF-E0FD-47E8-B246-2759A75D14CA}"/>
              </a:ext>
            </a:extLst>
          </p:cNvPr>
          <p:cNvSpPr/>
          <p:nvPr/>
        </p:nvSpPr>
        <p:spPr>
          <a:xfrm>
            <a:off x="3261689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1094A-CE38-49A6-8B38-857FA556EE18}"/>
              </a:ext>
            </a:extLst>
          </p:cNvPr>
          <p:cNvSpPr/>
          <p:nvPr/>
        </p:nvSpPr>
        <p:spPr>
          <a:xfrm>
            <a:off x="3157269" y="2003129"/>
            <a:ext cx="1944294" cy="1355153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FBDE2C-A2A3-4763-8FAA-EA007A0D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36" y="2045202"/>
            <a:ext cx="664968" cy="6649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F29F3D-CC6B-4F65-ACD3-88C348CF5EF1}"/>
              </a:ext>
            </a:extLst>
          </p:cNvPr>
          <p:cNvSpPr/>
          <p:nvPr/>
        </p:nvSpPr>
        <p:spPr>
          <a:xfrm>
            <a:off x="1242499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23274D-2A49-4089-B813-B24FAF9EF74B}"/>
              </a:ext>
            </a:extLst>
          </p:cNvPr>
          <p:cNvSpPr/>
          <p:nvPr/>
        </p:nvSpPr>
        <p:spPr>
          <a:xfrm>
            <a:off x="5358396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519EF9C-3443-4BC0-9087-27D089224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66" y="1953551"/>
            <a:ext cx="796498" cy="84827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FCA6D17-AE89-4BAF-9485-05FB93867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12" y="1918466"/>
            <a:ext cx="796498" cy="848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385A4F-B496-4090-85EB-FDFD13D6EA56}"/>
              </a:ext>
            </a:extLst>
          </p:cNvPr>
          <p:cNvSpPr/>
          <p:nvPr/>
        </p:nvSpPr>
        <p:spPr>
          <a:xfrm>
            <a:off x="1242499" y="3483272"/>
            <a:ext cx="5880118" cy="5944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</a:t>
            </a:r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729FD3-3229-432D-809D-B2D16C3E6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35" y="3220741"/>
            <a:ext cx="796498" cy="8482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491F0C-B647-429A-BBE8-B87EFB4443FA}"/>
              </a:ext>
            </a:extLst>
          </p:cNvPr>
          <p:cNvSpPr/>
          <p:nvPr/>
        </p:nvSpPr>
        <p:spPr>
          <a:xfrm>
            <a:off x="1242499" y="4170526"/>
            <a:ext cx="5880118" cy="4557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33DB0AF-94CF-4EC4-B32E-6CED8866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5" y="4026394"/>
            <a:ext cx="664968" cy="6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25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D330-2F7C-4286-980E-D550D354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Computing Base (TCB)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F0FAC-325C-495F-B6AF-16BDA23D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part of the system do I need to trust in order to achieve my objective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D7EDF-E0FD-47E8-B246-2759A75D14CA}"/>
              </a:ext>
            </a:extLst>
          </p:cNvPr>
          <p:cNvSpPr/>
          <p:nvPr/>
        </p:nvSpPr>
        <p:spPr>
          <a:xfrm>
            <a:off x="3261689" y="2088647"/>
            <a:ext cx="1764221" cy="118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1094A-CE38-49A6-8B38-857FA556EE18}"/>
              </a:ext>
            </a:extLst>
          </p:cNvPr>
          <p:cNvSpPr/>
          <p:nvPr/>
        </p:nvSpPr>
        <p:spPr>
          <a:xfrm>
            <a:off x="3157269" y="2003129"/>
            <a:ext cx="1944294" cy="1355153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0FBDE2C-A2A3-4763-8FAA-EA007A0DB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36" y="2045202"/>
            <a:ext cx="664968" cy="6649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491F0C-B647-429A-BBE8-B87EFB4443FA}"/>
              </a:ext>
            </a:extLst>
          </p:cNvPr>
          <p:cNvSpPr/>
          <p:nvPr/>
        </p:nvSpPr>
        <p:spPr>
          <a:xfrm>
            <a:off x="1242499" y="4170526"/>
            <a:ext cx="5880118" cy="4557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  <a:endParaRPr lang="en-GB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33DB0AF-94CF-4EC4-B32E-6CED8866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5" y="4026394"/>
            <a:ext cx="664968" cy="664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8BCB5B-EC54-4551-B818-7A4C246E86F2}"/>
              </a:ext>
            </a:extLst>
          </p:cNvPr>
          <p:cNvSpPr txBox="1"/>
          <p:nvPr/>
        </p:nvSpPr>
        <p:spPr>
          <a:xfrm>
            <a:off x="763096" y="2381387"/>
            <a:ext cx="143500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SGX:</a:t>
            </a:r>
          </a:p>
          <a:p>
            <a:r>
              <a:rPr lang="en-US" dirty="0"/>
              <a:t>CPU</a:t>
            </a:r>
          </a:p>
          <a:p>
            <a:r>
              <a:rPr lang="en-US" dirty="0"/>
              <a:t>Application itself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05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D8D26-B133-4846-8DD0-D46F81284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Attack Surface &amp;</a:t>
            </a:r>
            <a:br>
              <a:rPr lang="en-US" sz="3800" dirty="0"/>
            </a:br>
            <a:r>
              <a:rPr lang="en-US" sz="3800" dirty="0"/>
              <a:t>Trusted Computing Base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37538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C84AF9-DA12-456D-A99E-D103E336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7A8436-A8C6-4FCA-A750-0F44252E6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attack surface is all the possible way for an attacker to compromise a “system”</a:t>
            </a:r>
          </a:p>
          <a:p>
            <a:pPr lvl="1"/>
            <a:r>
              <a:rPr lang="en-US" dirty="0"/>
              <a:t>Users;</a:t>
            </a:r>
          </a:p>
          <a:p>
            <a:pPr lvl="1"/>
            <a:r>
              <a:rPr lang="en-US" dirty="0"/>
              <a:t>Network;</a:t>
            </a:r>
          </a:p>
          <a:p>
            <a:pPr lvl="1"/>
            <a:r>
              <a:rPr lang="en-GB" dirty="0"/>
              <a:t>Operating Systems;</a:t>
            </a:r>
          </a:p>
          <a:p>
            <a:pPr lvl="1"/>
            <a:r>
              <a:rPr lang="en-GB" dirty="0"/>
              <a:t>Software;</a:t>
            </a:r>
          </a:p>
          <a:p>
            <a:pPr lvl="1"/>
            <a:r>
              <a:rPr lang="en-GB" dirty="0"/>
              <a:t>Hardware;</a:t>
            </a:r>
          </a:p>
          <a:p>
            <a:pPr lvl="1"/>
            <a:r>
              <a:rPr lang="en-GB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69484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2C954-1CEA-4BD1-967E-ADE8E5801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Reducing Attack Surface</a:t>
            </a:r>
            <a:endParaRPr lang="en-GB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5EB842-A91B-4AE7-B213-1E784CF45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sandboxing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33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298F-751E-4965-BF45-C1A2E822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Sandboxing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8CF08-1FF8-4269-8821-4E7145936E90}"/>
              </a:ext>
            </a:extLst>
          </p:cNvPr>
          <p:cNvSpPr/>
          <p:nvPr/>
        </p:nvSpPr>
        <p:spPr>
          <a:xfrm>
            <a:off x="2894503" y="2009706"/>
            <a:ext cx="2641235" cy="126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93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298F-751E-4965-BF45-C1A2E822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Sandboxing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8CF08-1FF8-4269-8821-4E7145936E90}"/>
              </a:ext>
            </a:extLst>
          </p:cNvPr>
          <p:cNvSpPr/>
          <p:nvPr/>
        </p:nvSpPr>
        <p:spPr>
          <a:xfrm>
            <a:off x="2894503" y="2009706"/>
            <a:ext cx="2641235" cy="126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5CAAAF-B7E4-4DBF-BD8C-BA53FFF6F56D}"/>
              </a:ext>
            </a:extLst>
          </p:cNvPr>
          <p:cNvSpPr/>
          <p:nvPr/>
        </p:nvSpPr>
        <p:spPr>
          <a:xfrm>
            <a:off x="2591896" y="1585399"/>
            <a:ext cx="3187244" cy="2193902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55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298F-751E-4965-BF45-C1A2E822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Sandboxing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8CF08-1FF8-4269-8821-4E7145936E90}"/>
              </a:ext>
            </a:extLst>
          </p:cNvPr>
          <p:cNvSpPr/>
          <p:nvPr/>
        </p:nvSpPr>
        <p:spPr>
          <a:xfrm>
            <a:off x="2894503" y="2009706"/>
            <a:ext cx="2641235" cy="126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5CAAAF-B7E4-4DBF-BD8C-BA53FFF6F56D}"/>
              </a:ext>
            </a:extLst>
          </p:cNvPr>
          <p:cNvSpPr/>
          <p:nvPr/>
        </p:nvSpPr>
        <p:spPr>
          <a:xfrm>
            <a:off x="2591896" y="1585399"/>
            <a:ext cx="3187244" cy="2193902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677B5B0-E782-4EDD-911A-27D63912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03" y="2009706"/>
            <a:ext cx="796498" cy="8482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FB166E-C438-4F0D-9ABD-EDC73C8A63DD}"/>
              </a:ext>
            </a:extLst>
          </p:cNvPr>
          <p:cNvCxnSpPr>
            <a:stCxn id="4" idx="3"/>
          </p:cNvCxnSpPr>
          <p:nvPr/>
        </p:nvCxnSpPr>
        <p:spPr>
          <a:xfrm>
            <a:off x="5535738" y="2641234"/>
            <a:ext cx="9604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CB83F78D-D611-436E-BDEC-193A6F7E3B80}"/>
              </a:ext>
            </a:extLst>
          </p:cNvPr>
          <p:cNvSpPr/>
          <p:nvPr/>
        </p:nvSpPr>
        <p:spPr>
          <a:xfrm>
            <a:off x="5887683" y="2216927"/>
            <a:ext cx="878219" cy="881508"/>
          </a:xfrm>
          <a:prstGeom prst="noSmoking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6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298F-751E-4965-BF45-C1A2E822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Sandboxing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8CF08-1FF8-4269-8821-4E7145936E90}"/>
              </a:ext>
            </a:extLst>
          </p:cNvPr>
          <p:cNvSpPr/>
          <p:nvPr/>
        </p:nvSpPr>
        <p:spPr>
          <a:xfrm>
            <a:off x="2894503" y="2009706"/>
            <a:ext cx="2641235" cy="126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5CAAAF-B7E4-4DBF-BD8C-BA53FFF6F56D}"/>
              </a:ext>
            </a:extLst>
          </p:cNvPr>
          <p:cNvSpPr/>
          <p:nvPr/>
        </p:nvSpPr>
        <p:spPr>
          <a:xfrm>
            <a:off x="2591896" y="1585399"/>
            <a:ext cx="3187244" cy="2193902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677B5B0-E782-4EDD-911A-27D63912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03" y="2009706"/>
            <a:ext cx="796498" cy="8482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FB166E-C438-4F0D-9ABD-EDC73C8A63DD}"/>
              </a:ext>
            </a:extLst>
          </p:cNvPr>
          <p:cNvCxnSpPr>
            <a:stCxn id="4" idx="3"/>
          </p:cNvCxnSpPr>
          <p:nvPr/>
        </p:nvCxnSpPr>
        <p:spPr>
          <a:xfrm>
            <a:off x="5535738" y="2641234"/>
            <a:ext cx="9604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CB83F78D-D611-436E-BDEC-193A6F7E3B80}"/>
              </a:ext>
            </a:extLst>
          </p:cNvPr>
          <p:cNvSpPr/>
          <p:nvPr/>
        </p:nvSpPr>
        <p:spPr>
          <a:xfrm>
            <a:off x="5887683" y="2216927"/>
            <a:ext cx="878219" cy="881508"/>
          </a:xfrm>
          <a:prstGeom prst="noSmoking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A8679-3704-4586-A9B9-0838DECD47E8}"/>
              </a:ext>
            </a:extLst>
          </p:cNvPr>
          <p:cNvSpPr txBox="1"/>
          <p:nvPr/>
        </p:nvSpPr>
        <p:spPr>
          <a:xfrm>
            <a:off x="509827" y="1493301"/>
            <a:ext cx="18870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Browser Sandbox</a:t>
            </a:r>
          </a:p>
          <a:p>
            <a:r>
              <a:rPr lang="en-US" dirty="0"/>
              <a:t>chrome://sandbox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139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298F-751E-4965-BF45-C1A2E822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Execution Environment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48CF08-1FF8-4269-8821-4E7145936E90}"/>
              </a:ext>
            </a:extLst>
          </p:cNvPr>
          <p:cNvSpPr/>
          <p:nvPr/>
        </p:nvSpPr>
        <p:spPr>
          <a:xfrm>
            <a:off x="2894503" y="2009706"/>
            <a:ext cx="2641235" cy="1263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5CAAAF-B7E4-4DBF-BD8C-BA53FFF6F56D}"/>
              </a:ext>
            </a:extLst>
          </p:cNvPr>
          <p:cNvSpPr/>
          <p:nvPr/>
        </p:nvSpPr>
        <p:spPr>
          <a:xfrm>
            <a:off x="2591896" y="1585399"/>
            <a:ext cx="3187244" cy="2193902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677B5B0-E782-4EDD-911A-27D63912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70" y="1134142"/>
            <a:ext cx="796498" cy="8482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FB166E-C438-4F0D-9ABD-EDC73C8A63DD}"/>
              </a:ext>
            </a:extLst>
          </p:cNvPr>
          <p:cNvCxnSpPr>
            <a:cxnSpLocks/>
          </p:cNvCxnSpPr>
          <p:nvPr/>
        </p:nvCxnSpPr>
        <p:spPr>
          <a:xfrm flipH="1">
            <a:off x="5535739" y="2634245"/>
            <a:ext cx="122687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CB83F78D-D611-436E-BDEC-193A6F7E3B80}"/>
              </a:ext>
            </a:extLst>
          </p:cNvPr>
          <p:cNvSpPr/>
          <p:nvPr/>
        </p:nvSpPr>
        <p:spPr>
          <a:xfrm>
            <a:off x="5838345" y="2130996"/>
            <a:ext cx="878219" cy="881508"/>
          </a:xfrm>
          <a:prstGeom prst="noSmoking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5843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-12-07.potx" id="{686BB949-89BD-4368-B5CA-90AD65119A08}" vid="{35A7824E-C8C7-49A8-B4EB-E637F7171C75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-12-07.potx" id="{686BB949-89BD-4368-B5CA-90AD65119A08}" vid="{C43C07D4-3D8B-40F6-A700-CA591C45AA5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2019-12-13</Template>
  <TotalTime>335</TotalTime>
  <Words>366</Words>
  <Application>Microsoft Office PowerPoint</Application>
  <PresentationFormat>On-screen Show (16:9)</PresentationFormat>
  <Paragraphs>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Courier New</vt:lpstr>
      <vt:lpstr>Sanchez Regular</vt:lpstr>
      <vt:lpstr>Wingdings</vt:lpstr>
      <vt:lpstr>University of Bristol (Main URL)</vt:lpstr>
      <vt:lpstr>University of Bristol (Custom URL)</vt:lpstr>
      <vt:lpstr>Systems &amp; Software Security COMSM0050 2020/2021</vt:lpstr>
      <vt:lpstr>Attack Surface &amp; Trusted Computing Base</vt:lpstr>
      <vt:lpstr>Attack Surface</vt:lpstr>
      <vt:lpstr>Reducing Attack Surface</vt:lpstr>
      <vt:lpstr>Sandboxing</vt:lpstr>
      <vt:lpstr>Sandboxing</vt:lpstr>
      <vt:lpstr>Sandboxing</vt:lpstr>
      <vt:lpstr>Sandboxing</vt:lpstr>
      <vt:lpstr>Trusted Execution Environment</vt:lpstr>
      <vt:lpstr>Trusted Execution Environment</vt:lpstr>
      <vt:lpstr>How to define your sandbox?</vt:lpstr>
      <vt:lpstr>What is security?</vt:lpstr>
      <vt:lpstr>Trusted Computing Base (TCB)</vt:lpstr>
      <vt:lpstr>Trusted Computing Base (TCB)</vt:lpstr>
      <vt:lpstr>Trusted Computing Base (TCB)</vt:lpstr>
      <vt:lpstr>Trusted Computing Base (TCB)</vt:lpstr>
      <vt:lpstr>Trusted Computing Base (TCB)</vt:lpstr>
      <vt:lpstr>Trusted Computing Base (TCB)</vt:lpstr>
      <vt:lpstr>Trusted Computing Base (TCB)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Security COMSM1500</dc:title>
  <dc:creator>Thomas Pasquier</dc:creator>
  <cp:lastModifiedBy>Thomas Pasquier</cp:lastModifiedBy>
  <cp:revision>1</cp:revision>
  <dcterms:created xsi:type="dcterms:W3CDTF">2020-08-28T12:59:56Z</dcterms:created>
  <dcterms:modified xsi:type="dcterms:W3CDTF">2020-09-14T11:48:32Z</dcterms:modified>
</cp:coreProperties>
</file>